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</p:sldIdLst>
  <p:sldSz cy="5143500" cx="9144000"/>
  <p:notesSz cx="6858000" cy="9144000"/>
  <p:embeddedFontLst>
    <p:embeddedFont>
      <p:font typeface="Roboto Mono Medium"/>
      <p:regular r:id="rId178"/>
      <p:bold r:id="rId179"/>
      <p:italic r:id="rId180"/>
      <p:boldItalic r:id="rId181"/>
    </p:embeddedFont>
    <p:embeddedFont>
      <p:font typeface="Roboto Mono SemiBold"/>
      <p:regular r:id="rId182"/>
      <p:bold r:id="rId183"/>
      <p:italic r:id="rId184"/>
      <p:boldItalic r:id="rId185"/>
    </p:embeddedFont>
    <p:embeddedFont>
      <p:font typeface="Roboto"/>
      <p:regular r:id="rId186"/>
      <p:bold r:id="rId187"/>
      <p:italic r:id="rId188"/>
      <p:boldItalic r:id="rId189"/>
    </p:embeddedFont>
    <p:embeddedFont>
      <p:font typeface="Amatic SC"/>
      <p:regular r:id="rId190"/>
      <p:bold r:id="rId191"/>
    </p:embeddedFont>
    <p:embeddedFont>
      <p:font typeface="Roboto Mono Light"/>
      <p:regular r:id="rId192"/>
      <p:bold r:id="rId193"/>
      <p:italic r:id="rId194"/>
      <p:boldItalic r:id="rId195"/>
    </p:embeddedFont>
    <p:embeddedFont>
      <p:font typeface="Google Sans"/>
      <p:regular r:id="rId196"/>
      <p:bold r:id="rId197"/>
      <p:italic r:id="rId198"/>
      <p:boldItalic r:id="rId199"/>
    </p:embeddedFont>
    <p:embeddedFont>
      <p:font typeface="Google Sans Medium"/>
      <p:regular r:id="rId200"/>
      <p:bold r:id="rId201"/>
      <p:italic r:id="rId202"/>
      <p:boldItalic r:id="rId203"/>
    </p:embeddedFont>
    <p:embeddedFont>
      <p:font typeface="Helvetica Neue"/>
      <p:regular r:id="rId204"/>
      <p:bold r:id="rId205"/>
      <p:italic r:id="rId206"/>
      <p:boldItalic r:id="rId207"/>
    </p:embeddedFont>
    <p:embeddedFont>
      <p:font typeface="Roboto Mono"/>
      <p:regular r:id="rId208"/>
      <p:bold r:id="rId209"/>
      <p:italic r:id="rId210"/>
      <p:boldItalic r:id="rId2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AmaticSC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RobotoMonoLight-italic.fntdata"/><Relationship Id="rId43" Type="http://schemas.openxmlformats.org/officeDocument/2006/relationships/slide" Target="slides/slide38.xml"/><Relationship Id="rId193" Type="http://schemas.openxmlformats.org/officeDocument/2006/relationships/font" Target="fonts/RobotoMonoLight-bold.fntdata"/><Relationship Id="rId46" Type="http://schemas.openxmlformats.org/officeDocument/2006/relationships/slide" Target="slides/slide41.xml"/><Relationship Id="rId192" Type="http://schemas.openxmlformats.org/officeDocument/2006/relationships/font" Target="fonts/RobotoMonoLight-regular.fntdata"/><Relationship Id="rId45" Type="http://schemas.openxmlformats.org/officeDocument/2006/relationships/slide" Target="slides/slide40.xml"/><Relationship Id="rId191" Type="http://schemas.openxmlformats.org/officeDocument/2006/relationships/font" Target="fonts/AmaticSC-bold.fntdata"/><Relationship Id="rId48" Type="http://schemas.openxmlformats.org/officeDocument/2006/relationships/slide" Target="slides/slide43.xml"/><Relationship Id="rId187" Type="http://schemas.openxmlformats.org/officeDocument/2006/relationships/font" Target="fonts/Roboto-bold.fntdata"/><Relationship Id="rId47" Type="http://schemas.openxmlformats.org/officeDocument/2006/relationships/slide" Target="slides/slide42.xml"/><Relationship Id="rId186" Type="http://schemas.openxmlformats.org/officeDocument/2006/relationships/font" Target="fonts/Roboto-regular.fntdata"/><Relationship Id="rId185" Type="http://schemas.openxmlformats.org/officeDocument/2006/relationships/font" Target="fonts/RobotoMonoSemiBold-boldItalic.fntdata"/><Relationship Id="rId49" Type="http://schemas.openxmlformats.org/officeDocument/2006/relationships/slide" Target="slides/slide44.xml"/><Relationship Id="rId184" Type="http://schemas.openxmlformats.org/officeDocument/2006/relationships/font" Target="fonts/RobotoMonoSemiBold-italic.fntdata"/><Relationship Id="rId189" Type="http://schemas.openxmlformats.org/officeDocument/2006/relationships/font" Target="fonts/Roboto-boldItalic.fntdata"/><Relationship Id="rId188" Type="http://schemas.openxmlformats.org/officeDocument/2006/relationships/font" Target="fonts/Robo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font" Target="fonts/RobotoMonoSemiBold-bold.fntdata"/><Relationship Id="rId32" Type="http://schemas.openxmlformats.org/officeDocument/2006/relationships/slide" Target="slides/slide27.xml"/><Relationship Id="rId182" Type="http://schemas.openxmlformats.org/officeDocument/2006/relationships/font" Target="fonts/RobotoMonoSemiBold-regular.fntdata"/><Relationship Id="rId35" Type="http://schemas.openxmlformats.org/officeDocument/2006/relationships/slide" Target="slides/slide30.xml"/><Relationship Id="rId181" Type="http://schemas.openxmlformats.org/officeDocument/2006/relationships/font" Target="fonts/RobotoMonoMedium-boldItalic.fntdata"/><Relationship Id="rId34" Type="http://schemas.openxmlformats.org/officeDocument/2006/relationships/slide" Target="slides/slide29.xml"/><Relationship Id="rId180" Type="http://schemas.openxmlformats.org/officeDocument/2006/relationships/font" Target="fonts/RobotoMonoMedium-italic.fntdata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font" Target="fonts/RobotoMonoMedium-bold.fntdata"/><Relationship Id="rId178" Type="http://schemas.openxmlformats.org/officeDocument/2006/relationships/font" Target="fonts/RobotoMonoMedium-regular.fntdata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GoogleSans-italic.fntdata"/><Relationship Id="rId14" Type="http://schemas.openxmlformats.org/officeDocument/2006/relationships/slide" Target="slides/slide9.xml"/><Relationship Id="rId197" Type="http://schemas.openxmlformats.org/officeDocument/2006/relationships/font" Target="fonts/GoogleSans-bold.fntdata"/><Relationship Id="rId17" Type="http://schemas.openxmlformats.org/officeDocument/2006/relationships/slide" Target="slides/slide12.xml"/><Relationship Id="rId196" Type="http://schemas.openxmlformats.org/officeDocument/2006/relationships/font" Target="fonts/GoogleSans-regular.fntdata"/><Relationship Id="rId16" Type="http://schemas.openxmlformats.org/officeDocument/2006/relationships/slide" Target="slides/slide11.xml"/><Relationship Id="rId195" Type="http://schemas.openxmlformats.org/officeDocument/2006/relationships/font" Target="fonts/RobotoMon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GoogleSans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11" Type="http://schemas.openxmlformats.org/officeDocument/2006/relationships/font" Target="fonts/RobotoMono-boldItalic.fntdata"/><Relationship Id="rId210" Type="http://schemas.openxmlformats.org/officeDocument/2006/relationships/font" Target="fonts/RobotoMono-italic.fntdata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font" Target="fonts/HelveticaNeue-italic.fntdata"/><Relationship Id="rId205" Type="http://schemas.openxmlformats.org/officeDocument/2006/relationships/font" Target="fonts/HelveticaNeue-bold.fntdata"/><Relationship Id="rId204" Type="http://schemas.openxmlformats.org/officeDocument/2006/relationships/font" Target="fonts/HelveticaNeue-regular.fntdata"/><Relationship Id="rId203" Type="http://schemas.openxmlformats.org/officeDocument/2006/relationships/font" Target="fonts/GoogleSansMedium-boldItalic.fntdata"/><Relationship Id="rId209" Type="http://schemas.openxmlformats.org/officeDocument/2006/relationships/font" Target="fonts/RobotoMono-bold.fntdata"/><Relationship Id="rId208" Type="http://schemas.openxmlformats.org/officeDocument/2006/relationships/font" Target="fonts/RobotoMono-regular.fntdata"/><Relationship Id="rId207" Type="http://schemas.openxmlformats.org/officeDocument/2006/relationships/font" Target="fonts/HelveticaNeue-boldItalic.fntdata"/><Relationship Id="rId202" Type="http://schemas.openxmlformats.org/officeDocument/2006/relationships/font" Target="fonts/GoogleSansMedium-italic.fntdata"/><Relationship Id="rId201" Type="http://schemas.openxmlformats.org/officeDocument/2006/relationships/font" Target="fonts/GoogleSansMedium-bold.fntdata"/><Relationship Id="rId200" Type="http://schemas.openxmlformats.org/officeDocument/2006/relationships/font" Target="fonts/Google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58cc408d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58cc408d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6a598bc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6a598bc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f1bada3bd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f1bada3bd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f1bada3bd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f1bada3bd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f1bada3bd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f1bada3bd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f16a67f2b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f16a67f2b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f5a1b95e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f5a1b95e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16a67f2b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f16a67f2b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f1bada3bd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f1bada3bd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f5a1b95e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f5a1b95e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f16a67f2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f16a67f2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f5a1b95e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f5a1b95e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a598bcf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a598bcf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f5a1b95e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f5a1b95e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f5a1b95ee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f5a1b95e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f5a1b95ee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f5a1b95ee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f16a67f2b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f16a67f2b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f16a67f2b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f16a67f2b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f5a1b95ee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f5a1b95e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f5a1b95ee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f5a1b95ee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f1bada3bd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f1bada3bd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16a67f2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16a67f2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16a67f2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16a67f2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6a598bcf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6a598bcf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f16a67f2b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f16a67f2b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f16a67f2b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f16a67f2b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f16a67f2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f16a67f2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f5a1b95ee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f5a1b95ee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f16a67f2b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f16a67f2b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16a67f2b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16a67f2b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f16a67f2b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f16a67f2b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f5a1b95ee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f5a1b95ee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f16a67f2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f16a67f2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f5a1b95ee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f5a1b95ee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6a67f2b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16a67f2b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f6a598c1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f6a598c1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6a598c1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6a598c1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f6a598c1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f6a598c1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f58cc40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f58cc40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f5817ccea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f5817ccea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f5817cce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f5817cce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e66c2ea5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e66c2ea5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66c2ea51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66c2ea51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58cc408d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58cc408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66c2ea51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e66c2ea5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e66c2ea51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e66c2ea51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e66c2ea51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e66c2ea51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e66c2ea51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e66c2ea51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e66c2ea51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e66c2ea51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58cc408d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58cc408d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e66c2ea51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e66c2ea51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e66c2ea51d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e66c2ea51d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e780008929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e780008929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e780008929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e780008929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e780008929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e780008929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66c2ea51d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66c2ea51d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e7800089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e7800089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780008929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780008929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780008929_0_1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780008929_0_1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e780008929_0_1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e780008929_0_1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58cc408d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58cc408d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e780008929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e780008929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e780008929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e780008929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e780008929_0_1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e780008929_0_1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e780008929_0_1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e780008929_0_1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e66c2ea51d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e66c2ea51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e780008929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e780008929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e780008929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e780008929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e780008929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e780008929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e780008929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e780008929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58cc408d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58cc408d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e780008929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e780008929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e780008929_0_8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e780008929_0_8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e780008929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e780008929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8cc408d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58cc408d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11da88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11da88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58cc408d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58cc408d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58cc408d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58cc408d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711da88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711da88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8cc408d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8cc408d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58cc408d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58cc408d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16a67f2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16a67f2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16a67f2b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16a67f2b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58cc408d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58cc408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8cc408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58cc408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58cc408d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58cc408d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58cc408d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58cc408d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8cc408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58cc408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6a598bcf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6a598bc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6a598bcf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6a598bcf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6a598bcf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6a598bcf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a598bcf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a598bcf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6a598bcf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6a598bcf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58cc408d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58cc408d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58cc408d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58cc408d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58cc408d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58cc408d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a598bcf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a598bcf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6a598bcf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6a598bcf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58cc408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58cc408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6a598bcf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6a598bcf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16a67f2b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16a67f2b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16a67f2b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16a67f2b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711da884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711da884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711da88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f711da88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58cc408d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f58cc408d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f5817cce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f5817cce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1bada3bd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1bada3bd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16a67f2be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16a67f2be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5817cce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5817cce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58cc408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58cc408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5817cce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f5817cce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5a1b95ee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f5a1b95ee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5817cce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5817cce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1bada3b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f1bada3b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1bada3b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f1bada3b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1bada3b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f1bada3b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f16a67f2b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f16a67f2b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5817cce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f5817cce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f5817ccea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f5817ccea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5817ccea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5817ccea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16a67f2b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16a67f2b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16a67f2b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16a67f2b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f1bada3bd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f1bada3bd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5817ccea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5817ccea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5817ccea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5817ccea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16a67f2b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f16a67f2b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f5817ccea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f5817ccea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f5817cce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f5817cce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5a1b95e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f5a1b95e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f5817ccea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f5817ccea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f16a67f2b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f16a67f2b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a598bc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a598bc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f1bada3bd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f1bada3bd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f5817cce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f5817cce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f5817ccea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f5817ccea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f16a67f2b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f16a67f2b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f5a1b95ee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f5a1b95ee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f5a1b95e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f5a1b95e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f5817ccea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f5817ccea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5817cce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5817cce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16a67f2b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16a67f2b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f5817ccea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f5817ccea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58cc408d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58cc408d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f1bada3bd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f1bada3bd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1bada3bd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1bada3bd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f1bada3bd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f1bada3bd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f1bada3bd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f1bada3bd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5817ccea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5817ccea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f16a67f2b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f16a67f2b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f5817ccea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f5817ccea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f5817ccea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f5817ccea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f16a67f2b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f16a67f2b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f16a67f2b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f16a67f2b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6a67f2b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16a67f2b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f5a1b95e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f5a1b95e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f16a67f2b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f16a67f2b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5a1b95e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f5a1b95e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f5817ccea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f5817ccea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5817ccea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5817ccea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f5a1b95ee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f5a1b95ee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f5a1b95e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f5a1b95e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f5a1b95e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f5a1b95e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f16a67f2b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f16a67f2b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f16a67f2b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f16a67f2b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3.gif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3.gif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0.gif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0.gif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2.gif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7.gif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7.gif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s://flutter.dev/docs/development/ui/widgets" TargetMode="External"/><Relationship Id="rId4" Type="http://schemas.openxmlformats.org/officeDocument/2006/relationships/hyperlink" Target="https://flutter.dev/docs/development/ui/layout/constraints" TargetMode="External"/><Relationship Id="rId5" Type="http://schemas.openxmlformats.org/officeDocument/2006/relationships/hyperlink" Target="https://burhanrashid52.com/category/flutt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4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9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9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70.xml.rels><?xml version="1.0" encoding="UTF-8" standalone="yes"?><Relationships xmlns="http://schemas.openxmlformats.org/package/2006/relationships"><Relationship Id="rId40" Type="http://schemas.openxmlformats.org/officeDocument/2006/relationships/image" Target="../media/image83.png"/><Relationship Id="rId20" Type="http://schemas.openxmlformats.org/officeDocument/2006/relationships/image" Target="../media/image53.png"/><Relationship Id="rId42" Type="http://schemas.openxmlformats.org/officeDocument/2006/relationships/image" Target="../media/image80.png"/><Relationship Id="rId41" Type="http://schemas.openxmlformats.org/officeDocument/2006/relationships/image" Target="../media/image81.png"/><Relationship Id="rId22" Type="http://schemas.openxmlformats.org/officeDocument/2006/relationships/image" Target="../media/image62.png"/><Relationship Id="rId44" Type="http://schemas.openxmlformats.org/officeDocument/2006/relationships/image" Target="../media/image82.png"/><Relationship Id="rId21" Type="http://schemas.openxmlformats.org/officeDocument/2006/relationships/image" Target="../media/image54.png"/><Relationship Id="rId43" Type="http://schemas.openxmlformats.org/officeDocument/2006/relationships/image" Target="../media/image79.png"/><Relationship Id="rId24" Type="http://schemas.openxmlformats.org/officeDocument/2006/relationships/image" Target="../media/image73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60.png"/><Relationship Id="rId26" Type="http://schemas.openxmlformats.org/officeDocument/2006/relationships/image" Target="../media/image86.png"/><Relationship Id="rId25" Type="http://schemas.openxmlformats.org/officeDocument/2006/relationships/image" Target="../media/image68.png"/><Relationship Id="rId28" Type="http://schemas.openxmlformats.org/officeDocument/2006/relationships/image" Target="../media/image64.png"/><Relationship Id="rId27" Type="http://schemas.openxmlformats.org/officeDocument/2006/relationships/image" Target="../media/image69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29" Type="http://schemas.openxmlformats.org/officeDocument/2006/relationships/image" Target="../media/image67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31" Type="http://schemas.openxmlformats.org/officeDocument/2006/relationships/image" Target="../media/image71.png"/><Relationship Id="rId30" Type="http://schemas.openxmlformats.org/officeDocument/2006/relationships/image" Target="../media/image75.png"/><Relationship Id="rId11" Type="http://schemas.openxmlformats.org/officeDocument/2006/relationships/image" Target="../media/image55.png"/><Relationship Id="rId33" Type="http://schemas.openxmlformats.org/officeDocument/2006/relationships/image" Target="../media/image74.png"/><Relationship Id="rId10" Type="http://schemas.openxmlformats.org/officeDocument/2006/relationships/image" Target="../media/image45.png"/><Relationship Id="rId32" Type="http://schemas.openxmlformats.org/officeDocument/2006/relationships/image" Target="../media/image65.png"/><Relationship Id="rId13" Type="http://schemas.openxmlformats.org/officeDocument/2006/relationships/image" Target="../media/image56.png"/><Relationship Id="rId35" Type="http://schemas.openxmlformats.org/officeDocument/2006/relationships/image" Target="../media/image72.png"/><Relationship Id="rId12" Type="http://schemas.openxmlformats.org/officeDocument/2006/relationships/image" Target="../media/image51.png"/><Relationship Id="rId34" Type="http://schemas.openxmlformats.org/officeDocument/2006/relationships/image" Target="../media/image66.png"/><Relationship Id="rId15" Type="http://schemas.openxmlformats.org/officeDocument/2006/relationships/image" Target="../media/image46.png"/><Relationship Id="rId37" Type="http://schemas.openxmlformats.org/officeDocument/2006/relationships/image" Target="../media/image70.png"/><Relationship Id="rId14" Type="http://schemas.openxmlformats.org/officeDocument/2006/relationships/image" Target="../media/image59.png"/><Relationship Id="rId36" Type="http://schemas.openxmlformats.org/officeDocument/2006/relationships/image" Target="../media/image76.png"/><Relationship Id="rId17" Type="http://schemas.openxmlformats.org/officeDocument/2006/relationships/image" Target="../media/image61.png"/><Relationship Id="rId39" Type="http://schemas.openxmlformats.org/officeDocument/2006/relationships/image" Target="../media/image89.png"/><Relationship Id="rId16" Type="http://schemas.openxmlformats.org/officeDocument/2006/relationships/image" Target="../media/image57.png"/><Relationship Id="rId38" Type="http://schemas.openxmlformats.org/officeDocument/2006/relationships/image" Target="../media/image78.png"/><Relationship Id="rId19" Type="http://schemas.openxmlformats.org/officeDocument/2006/relationships/image" Target="../media/image58.png"/><Relationship Id="rId18" Type="http://schemas.openxmlformats.org/officeDocument/2006/relationships/image" Target="../media/image5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right widget from the alternatives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2249100" cy="11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Pooja Bhaumik		</a:t>
            </a:r>
            <a:r>
              <a:rPr lang="en" sz="1200"/>
              <a:t>Mentor @MentorCruise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Cofounder @WomenDroid</a:t>
            </a:r>
            <a:endParaRPr sz="12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48432" l="0" r="6611" t="0"/>
          <a:stretch/>
        </p:blipFill>
        <p:spPr>
          <a:xfrm>
            <a:off x="5410000" y="0"/>
            <a:ext cx="3734001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23471" l="23319" r="12118" t="29329"/>
          <a:stretch/>
        </p:blipFill>
        <p:spPr>
          <a:xfrm>
            <a:off x="5402275" y="2222500"/>
            <a:ext cx="3734001" cy="20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257775" y="3433825"/>
            <a:ext cx="3000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Burhanuddin Rashid</a:t>
            </a:r>
            <a:endParaRPr b="1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Mobile</a:t>
            </a: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Engineer</a:t>
            </a:r>
            <a:r>
              <a:rPr lang="en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, Rock</a:t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1578" l="1365" r="69706" t="1003"/>
          <a:stretch/>
        </p:blipFill>
        <p:spPr>
          <a:xfrm>
            <a:off x="249550" y="201025"/>
            <a:ext cx="2058775" cy="471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5"/>
          <p:cNvGrpSpPr/>
          <p:nvPr/>
        </p:nvGrpSpPr>
        <p:grpSpPr>
          <a:xfrm>
            <a:off x="379800" y="991375"/>
            <a:ext cx="4708850" cy="714600"/>
            <a:chOff x="379800" y="991375"/>
            <a:chExt cx="4708850" cy="714600"/>
          </a:xfrm>
        </p:grpSpPr>
        <p:sp>
          <p:nvSpPr>
            <p:cNvPr id="144" name="Google Shape;144;p25"/>
            <p:cNvSpPr/>
            <p:nvPr/>
          </p:nvSpPr>
          <p:spPr>
            <a:xfrm>
              <a:off x="379800" y="991375"/>
              <a:ext cx="1583700" cy="714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5"/>
            <p:cNvCxnSpPr/>
            <p:nvPr/>
          </p:nvCxnSpPr>
          <p:spPr>
            <a:xfrm>
              <a:off x="2450425" y="1299575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" name="Google Shape;146;p25"/>
            <p:cNvSpPr txBox="1"/>
            <p:nvPr/>
          </p:nvSpPr>
          <p:spPr>
            <a:xfrm>
              <a:off x="4383950" y="1099475"/>
              <a:ext cx="70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4209338" y="12104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379800" y="1788575"/>
            <a:ext cx="4904750" cy="400200"/>
            <a:chOff x="379800" y="1788575"/>
            <a:chExt cx="4904750" cy="400200"/>
          </a:xfrm>
        </p:grpSpPr>
        <p:sp>
          <p:nvSpPr>
            <p:cNvPr id="149" name="Google Shape;149;p25"/>
            <p:cNvSpPr/>
            <p:nvPr/>
          </p:nvSpPr>
          <p:spPr>
            <a:xfrm>
              <a:off x="379800" y="1853975"/>
              <a:ext cx="1583700" cy="334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5"/>
            <p:cNvCxnSpPr/>
            <p:nvPr/>
          </p:nvCxnSpPr>
          <p:spPr>
            <a:xfrm>
              <a:off x="2450425" y="1988675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" name="Google Shape;151;p25"/>
            <p:cNvSpPr txBox="1"/>
            <p:nvPr/>
          </p:nvSpPr>
          <p:spPr>
            <a:xfrm>
              <a:off x="4383950" y="1788575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4209338" y="18995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5"/>
          <p:cNvGrpSpPr/>
          <p:nvPr/>
        </p:nvGrpSpPr>
        <p:grpSpPr>
          <a:xfrm>
            <a:off x="379800" y="2293275"/>
            <a:ext cx="4904750" cy="432013"/>
            <a:chOff x="379800" y="2293275"/>
            <a:chExt cx="4904750" cy="432013"/>
          </a:xfrm>
        </p:grpSpPr>
        <p:sp>
          <p:nvSpPr>
            <p:cNvPr id="154" name="Google Shape;154;p25"/>
            <p:cNvSpPr/>
            <p:nvPr/>
          </p:nvSpPr>
          <p:spPr>
            <a:xfrm>
              <a:off x="379800" y="2390488"/>
              <a:ext cx="1583700" cy="334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" name="Google Shape;155;p25"/>
            <p:cNvCxnSpPr/>
            <p:nvPr/>
          </p:nvCxnSpPr>
          <p:spPr>
            <a:xfrm>
              <a:off x="2450425" y="2493375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" name="Google Shape;156;p25"/>
            <p:cNvSpPr txBox="1"/>
            <p:nvPr/>
          </p:nvSpPr>
          <p:spPr>
            <a:xfrm>
              <a:off x="4383950" y="2293275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209338" y="24042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5"/>
          <p:cNvGrpSpPr/>
          <p:nvPr/>
        </p:nvGrpSpPr>
        <p:grpSpPr>
          <a:xfrm>
            <a:off x="379800" y="2782675"/>
            <a:ext cx="4873425" cy="400200"/>
            <a:chOff x="379800" y="2782675"/>
            <a:chExt cx="4873425" cy="400200"/>
          </a:xfrm>
        </p:grpSpPr>
        <p:sp>
          <p:nvSpPr>
            <p:cNvPr id="159" name="Google Shape;159;p25"/>
            <p:cNvSpPr/>
            <p:nvPr/>
          </p:nvSpPr>
          <p:spPr>
            <a:xfrm>
              <a:off x="379800" y="2815363"/>
              <a:ext cx="1583700" cy="334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25"/>
            <p:cNvCxnSpPr/>
            <p:nvPr/>
          </p:nvCxnSpPr>
          <p:spPr>
            <a:xfrm>
              <a:off x="2419100" y="2982775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25"/>
            <p:cNvSpPr txBox="1"/>
            <p:nvPr/>
          </p:nvSpPr>
          <p:spPr>
            <a:xfrm>
              <a:off x="4352625" y="2782675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4178013" y="28936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25"/>
          <p:cNvGrpSpPr/>
          <p:nvPr/>
        </p:nvGrpSpPr>
        <p:grpSpPr>
          <a:xfrm>
            <a:off x="379800" y="4380250"/>
            <a:ext cx="4873425" cy="400200"/>
            <a:chOff x="379800" y="4380250"/>
            <a:chExt cx="4873425" cy="400200"/>
          </a:xfrm>
        </p:grpSpPr>
        <p:sp>
          <p:nvSpPr>
            <p:cNvPr id="164" name="Google Shape;164;p25"/>
            <p:cNvSpPr/>
            <p:nvPr/>
          </p:nvSpPr>
          <p:spPr>
            <a:xfrm>
              <a:off x="379800" y="4396744"/>
              <a:ext cx="1866900" cy="3672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2419100" y="4580350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" name="Google Shape;166;p25"/>
            <p:cNvSpPr txBox="1"/>
            <p:nvPr/>
          </p:nvSpPr>
          <p:spPr>
            <a:xfrm>
              <a:off x="4352625" y="4380250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Button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4178013" y="449125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5"/>
          <p:cNvGrpSpPr/>
          <p:nvPr/>
        </p:nvGrpSpPr>
        <p:grpSpPr>
          <a:xfrm>
            <a:off x="379800" y="3504188"/>
            <a:ext cx="3972825" cy="686700"/>
            <a:chOff x="379800" y="3504188"/>
            <a:chExt cx="3972825" cy="686700"/>
          </a:xfrm>
        </p:grpSpPr>
        <p:sp>
          <p:nvSpPr>
            <p:cNvPr id="169" name="Google Shape;169;p25"/>
            <p:cNvSpPr/>
            <p:nvPr/>
          </p:nvSpPr>
          <p:spPr>
            <a:xfrm>
              <a:off x="379800" y="3504188"/>
              <a:ext cx="1866900" cy="6867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" name="Google Shape;170;p25"/>
            <p:cNvCxnSpPr/>
            <p:nvPr/>
          </p:nvCxnSpPr>
          <p:spPr>
            <a:xfrm>
              <a:off x="2419100" y="3847550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" name="Google Shape;171;p25"/>
            <p:cNvSpPr/>
            <p:nvPr/>
          </p:nvSpPr>
          <p:spPr>
            <a:xfrm>
              <a:off x="4178025" y="3747963"/>
              <a:ext cx="174600" cy="1782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3875223" y="599875"/>
            <a:ext cx="2553709" cy="400200"/>
            <a:chOff x="3875223" y="599875"/>
            <a:chExt cx="2553709" cy="400200"/>
          </a:xfrm>
        </p:grpSpPr>
        <p:sp>
          <p:nvSpPr>
            <p:cNvPr id="173" name="Google Shape;173;p25"/>
            <p:cNvSpPr/>
            <p:nvPr/>
          </p:nvSpPr>
          <p:spPr>
            <a:xfrm>
              <a:off x="3875223" y="649368"/>
              <a:ext cx="376800" cy="3012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 txBox="1"/>
            <p:nvPr/>
          </p:nvSpPr>
          <p:spPr>
            <a:xfrm>
              <a:off x="4352633" y="599875"/>
              <a:ext cx="207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COLUMN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5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sp>
        <p:nvSpPr>
          <p:cNvPr id="1165" name="Google Shape;1165;p115"/>
          <p:cNvSpPr txBox="1"/>
          <p:nvPr/>
        </p:nvSpPr>
        <p:spPr>
          <a:xfrm>
            <a:off x="3934075" y="963050"/>
            <a:ext cx="5089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RichText(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text: TextSpan(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children: &lt;TextSpan&gt;[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TextSpan(text: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'Don\'t have an account?'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TextSpan(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text: 'Register',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style: boldStyle,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recognizer: TapGestureRecognizer()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..onTap = () {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//Go to register screen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],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66" name="Google Shape;1166;p115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5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6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sp>
        <p:nvSpPr>
          <p:cNvPr id="1174" name="Google Shape;1174;p116"/>
          <p:cNvSpPr txBox="1"/>
          <p:nvPr/>
        </p:nvSpPr>
        <p:spPr>
          <a:xfrm>
            <a:off x="3934075" y="963050"/>
            <a:ext cx="5089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RichText(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text: TextSpan(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children: &lt;TextSpan&gt;[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TextSpan(text: 'Don\'t have an account?'),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text: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'Register'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style: boldStyle,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recognizer: TapGestureRecognizer()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..onTap = () {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//Go to register screen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],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75" name="Google Shape;1175;p116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16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16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7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sp>
        <p:nvSpPr>
          <p:cNvPr id="1183" name="Google Shape;1183;p117"/>
          <p:cNvSpPr txBox="1"/>
          <p:nvPr/>
        </p:nvSpPr>
        <p:spPr>
          <a:xfrm>
            <a:off x="3934075" y="963050"/>
            <a:ext cx="5089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RichText(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text: TextSpan(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children: &lt;TextSpan&gt;[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TextSpan(text: 'Don\'t have an account?'),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text: 'Register',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style: boldStyle,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recognizer: TapGestureRecognizer()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..onTap = ()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//Go to register screen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],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4" name="Google Shape;1184;p117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7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7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18"/>
          <p:cNvPicPr preferRelativeResize="0"/>
          <p:nvPr/>
        </p:nvPicPr>
        <p:blipFill rotWithShape="1">
          <a:blip r:embed="rId3">
            <a:alphaModFix/>
          </a:blip>
          <a:srcRect b="2276" l="8689" r="5274" t="1680"/>
          <a:stretch/>
        </p:blipFill>
        <p:spPr>
          <a:xfrm>
            <a:off x="3582050" y="206875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8"/>
          <p:cNvSpPr/>
          <p:nvPr/>
        </p:nvSpPr>
        <p:spPr>
          <a:xfrm>
            <a:off x="3888600" y="3342300"/>
            <a:ext cx="1366800" cy="5001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18"/>
          <p:cNvSpPr/>
          <p:nvPr/>
        </p:nvSpPr>
        <p:spPr>
          <a:xfrm>
            <a:off x="3888600" y="2191200"/>
            <a:ext cx="13668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SizedBox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0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SizedBox</a:t>
            </a:r>
            <a:endParaRPr/>
          </a:p>
        </p:txBody>
      </p:sp>
      <p:pic>
        <p:nvPicPr>
          <p:cNvPr id="1204" name="Google Shape;1204;p120"/>
          <p:cNvPicPr preferRelativeResize="0"/>
          <p:nvPr/>
        </p:nvPicPr>
        <p:blipFill rotWithShape="1">
          <a:blip r:embed="rId3">
            <a:alphaModFix/>
          </a:blip>
          <a:srcRect b="2276" l="8689" r="5274" t="168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20"/>
          <p:cNvSpPr/>
          <p:nvPr/>
        </p:nvSpPr>
        <p:spPr>
          <a:xfrm>
            <a:off x="1229550" y="3382025"/>
            <a:ext cx="1366800" cy="50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20"/>
          <p:cNvSpPr/>
          <p:nvPr/>
        </p:nvSpPr>
        <p:spPr>
          <a:xfrm>
            <a:off x="1229550" y="2230925"/>
            <a:ext cx="13668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1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SizedBox</a:t>
            </a:r>
            <a:endParaRPr/>
          </a:p>
        </p:txBody>
      </p:sp>
      <p:sp>
        <p:nvSpPr>
          <p:cNvPr id="1212" name="Google Shape;1212;p121"/>
          <p:cNvSpPr txBox="1"/>
          <p:nvPr/>
        </p:nvSpPr>
        <p:spPr>
          <a:xfrm>
            <a:off x="3969300" y="1322400"/>
            <a:ext cx="50892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Column(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children: [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Image()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RichText('Enterprise'),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SizedBox(height: 10,)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Text(),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SizeBox(height: 24),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...,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13" name="Google Shape;1213;p121"/>
          <p:cNvPicPr preferRelativeResize="0"/>
          <p:nvPr/>
        </p:nvPicPr>
        <p:blipFill rotWithShape="1">
          <a:blip r:embed="rId3">
            <a:alphaModFix/>
          </a:blip>
          <a:srcRect b="2276" l="8689" r="5274" t="168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21"/>
          <p:cNvSpPr/>
          <p:nvPr/>
        </p:nvSpPr>
        <p:spPr>
          <a:xfrm>
            <a:off x="1229550" y="3382025"/>
            <a:ext cx="1366800" cy="50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21"/>
          <p:cNvSpPr/>
          <p:nvPr/>
        </p:nvSpPr>
        <p:spPr>
          <a:xfrm>
            <a:off x="1229550" y="2230925"/>
            <a:ext cx="13668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2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SizeBox</a:t>
            </a:r>
            <a:endParaRPr/>
          </a:p>
        </p:txBody>
      </p:sp>
      <p:sp>
        <p:nvSpPr>
          <p:cNvPr id="1221" name="Google Shape;1221;p122"/>
          <p:cNvSpPr txBox="1"/>
          <p:nvPr/>
        </p:nvSpPr>
        <p:spPr>
          <a:xfrm>
            <a:off x="3969300" y="1322400"/>
            <a:ext cx="5089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Column(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children: [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Image(..)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  RichText('Enterprise'),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SizedBox(height: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Text(...),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SizeBox(height: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...,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22" name="Google Shape;1222;p122"/>
          <p:cNvPicPr preferRelativeResize="0"/>
          <p:nvPr/>
        </p:nvPicPr>
        <p:blipFill rotWithShape="1">
          <a:blip r:embed="rId3">
            <a:alphaModFix/>
          </a:blip>
          <a:srcRect b="2276" l="8689" r="5274" t="168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22"/>
          <p:cNvSpPr/>
          <p:nvPr/>
        </p:nvSpPr>
        <p:spPr>
          <a:xfrm>
            <a:off x="1229550" y="3382025"/>
            <a:ext cx="1366800" cy="5001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22"/>
          <p:cNvSpPr/>
          <p:nvPr/>
        </p:nvSpPr>
        <p:spPr>
          <a:xfrm>
            <a:off x="1229550" y="2230925"/>
            <a:ext cx="13668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3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0" name="Google Shape;12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300" y="8971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2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InkWell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1578" l="1365" r="69706" t="1003"/>
          <a:stretch/>
        </p:blipFill>
        <p:spPr>
          <a:xfrm>
            <a:off x="249550" y="201025"/>
            <a:ext cx="2058775" cy="47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379800" y="991375"/>
            <a:ext cx="1583700" cy="714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379800" y="1853975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379800" y="2390488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379800" y="2815363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379800" y="3504188"/>
            <a:ext cx="1866900" cy="686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379800" y="4396744"/>
            <a:ext cx="1866900" cy="3672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>
            <a:off x="2450425" y="1299575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6"/>
          <p:cNvSpPr txBox="1"/>
          <p:nvPr/>
        </p:nvSpPr>
        <p:spPr>
          <a:xfrm>
            <a:off x="4383950" y="1099475"/>
            <a:ext cx="7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4209338" y="121047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>
            <a:off x="2450425" y="1988675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6"/>
          <p:cNvSpPr txBox="1"/>
          <p:nvPr/>
        </p:nvSpPr>
        <p:spPr>
          <a:xfrm>
            <a:off x="4383950" y="1788575"/>
            <a:ext cx="9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TextField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209338" y="189957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>
            <a:off x="2450425" y="2493375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4383950" y="2293275"/>
            <a:ext cx="9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TextField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4209338" y="240427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6"/>
          <p:cNvCxnSpPr/>
          <p:nvPr/>
        </p:nvCxnSpPr>
        <p:spPr>
          <a:xfrm>
            <a:off x="2419100" y="2982775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6"/>
          <p:cNvSpPr txBox="1"/>
          <p:nvPr/>
        </p:nvSpPr>
        <p:spPr>
          <a:xfrm>
            <a:off x="4352625" y="2782675"/>
            <a:ext cx="9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TextField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4178013" y="289367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6"/>
          <p:cNvCxnSpPr/>
          <p:nvPr/>
        </p:nvCxnSpPr>
        <p:spPr>
          <a:xfrm>
            <a:off x="2419100" y="3847550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/>
          <p:nvPr/>
        </p:nvCxnSpPr>
        <p:spPr>
          <a:xfrm>
            <a:off x="2419100" y="4580350"/>
            <a:ext cx="1495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6"/>
          <p:cNvSpPr txBox="1"/>
          <p:nvPr/>
        </p:nvSpPr>
        <p:spPr>
          <a:xfrm>
            <a:off x="4352625" y="4380250"/>
            <a:ext cx="9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Button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4178013" y="449125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4178025" y="3747963"/>
            <a:ext cx="174600" cy="178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5"/>
          <p:cNvSpPr txBox="1"/>
          <p:nvPr>
            <p:ph type="title"/>
          </p:nvPr>
        </p:nvSpPr>
        <p:spPr>
          <a:xfrm>
            <a:off x="342575" y="49847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InkWell</a:t>
            </a:r>
            <a:endParaRPr/>
          </a:p>
        </p:txBody>
      </p:sp>
      <p:sp>
        <p:nvSpPr>
          <p:cNvPr id="1241" name="Google Shape;1241;p125"/>
          <p:cNvSpPr txBox="1"/>
          <p:nvPr/>
        </p:nvSpPr>
        <p:spPr>
          <a:xfrm>
            <a:off x="342575" y="1923175"/>
            <a:ext cx="5089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InkWell(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child: Text(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'AnyText'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onTap: (){},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onLongPress: (){},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onDoubleTap: (){},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2" name="Google Shape;1242;p125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100" y="10361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7"/>
          <p:cNvSpPr txBox="1"/>
          <p:nvPr/>
        </p:nvSpPr>
        <p:spPr>
          <a:xfrm>
            <a:off x="442850" y="261600"/>
            <a:ext cx="179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4" name="Google Shape;1254;p127"/>
          <p:cNvSpPr txBox="1"/>
          <p:nvPr/>
        </p:nvSpPr>
        <p:spPr>
          <a:xfrm>
            <a:off x="2380163" y="261600"/>
            <a:ext cx="24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ConstraintsBox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5" name="Google Shape;1255;p127"/>
          <p:cNvSpPr txBox="1"/>
          <p:nvPr/>
        </p:nvSpPr>
        <p:spPr>
          <a:xfrm>
            <a:off x="4913388" y="261600"/>
            <a:ext cx="200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CustomPaint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6" name="Google Shape;1256;p127"/>
          <p:cNvSpPr txBox="1"/>
          <p:nvPr/>
        </p:nvSpPr>
        <p:spPr>
          <a:xfrm>
            <a:off x="7071425" y="261600"/>
            <a:ext cx="18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RenderBox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8"/>
          <p:cNvSpPr txBox="1"/>
          <p:nvPr/>
        </p:nvSpPr>
        <p:spPr>
          <a:xfrm>
            <a:off x="442850" y="261600"/>
            <a:ext cx="179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2" name="Google Shape;1262;p128"/>
          <p:cNvSpPr txBox="1"/>
          <p:nvPr/>
        </p:nvSpPr>
        <p:spPr>
          <a:xfrm>
            <a:off x="2380163" y="261600"/>
            <a:ext cx="24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ConstraintsBox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3" name="Google Shape;1263;p128"/>
          <p:cNvSpPr txBox="1"/>
          <p:nvPr/>
        </p:nvSpPr>
        <p:spPr>
          <a:xfrm>
            <a:off x="4913388" y="261600"/>
            <a:ext cx="200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CustomPaint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4" name="Google Shape;1264;p128"/>
          <p:cNvSpPr txBox="1"/>
          <p:nvPr/>
        </p:nvSpPr>
        <p:spPr>
          <a:xfrm>
            <a:off x="7071425" y="261600"/>
            <a:ext cx="18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RenderBox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5" name="Google Shape;1265;p128"/>
          <p:cNvSpPr txBox="1"/>
          <p:nvPr>
            <p:ph type="title"/>
          </p:nvPr>
        </p:nvSpPr>
        <p:spPr>
          <a:xfrm>
            <a:off x="404400" y="1105800"/>
            <a:ext cx="83352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1"/>
                </a:solidFill>
              </a:rPr>
              <a:t>Constraints Rules</a:t>
            </a:r>
            <a:endParaRPr sz="6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9"/>
          <p:cNvSpPr txBox="1"/>
          <p:nvPr/>
        </p:nvSpPr>
        <p:spPr>
          <a:xfrm>
            <a:off x="442850" y="261600"/>
            <a:ext cx="179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1" name="Google Shape;1271;p129"/>
          <p:cNvSpPr txBox="1"/>
          <p:nvPr/>
        </p:nvSpPr>
        <p:spPr>
          <a:xfrm>
            <a:off x="2380163" y="261600"/>
            <a:ext cx="24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ConstraintsBox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2" name="Google Shape;1272;p129"/>
          <p:cNvSpPr txBox="1"/>
          <p:nvPr/>
        </p:nvSpPr>
        <p:spPr>
          <a:xfrm>
            <a:off x="4913388" y="261600"/>
            <a:ext cx="200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CustomPaint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3" name="Google Shape;1273;p129"/>
          <p:cNvSpPr txBox="1"/>
          <p:nvPr/>
        </p:nvSpPr>
        <p:spPr>
          <a:xfrm>
            <a:off x="7071425" y="261600"/>
            <a:ext cx="18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RenderBox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4" name="Google Shape;1274;p129"/>
          <p:cNvSpPr txBox="1"/>
          <p:nvPr>
            <p:ph type="title"/>
          </p:nvPr>
        </p:nvSpPr>
        <p:spPr>
          <a:xfrm>
            <a:off x="404400" y="1105800"/>
            <a:ext cx="83352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1"/>
                </a:solidFill>
              </a:rPr>
              <a:t>Constraints Rules</a:t>
            </a:r>
            <a:endParaRPr sz="6400">
              <a:solidFill>
                <a:schemeClr val="accent1"/>
              </a:solidFill>
            </a:endParaRPr>
          </a:p>
        </p:txBody>
      </p:sp>
      <p:sp>
        <p:nvSpPr>
          <p:cNvPr id="1275" name="Google Shape;1275;p129"/>
          <p:cNvSpPr txBox="1"/>
          <p:nvPr/>
        </p:nvSpPr>
        <p:spPr>
          <a:xfrm>
            <a:off x="2470175" y="2437675"/>
            <a:ext cx="364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Constraints go down.</a:t>
            </a:r>
            <a:b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Sizes go up.</a:t>
            </a:r>
            <a:b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Parent sets position.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31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ReorderableListView</a:t>
            </a:r>
            <a:endParaRPr/>
          </a:p>
        </p:txBody>
      </p:sp>
      <p:sp>
        <p:nvSpPr>
          <p:cNvPr id="1286" name="Google Shape;1286;p131"/>
          <p:cNvSpPr txBox="1"/>
          <p:nvPr/>
        </p:nvSpPr>
        <p:spPr>
          <a:xfrm>
            <a:off x="3969300" y="1322400"/>
            <a:ext cx="50892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ReorderableListView(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padding: 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EdgeInsets.symmetric(horizontal: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children: &lt;Widget&gt;[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(int index =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index &lt;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index++)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ListTile(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key: Key(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'$index'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title: Text(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'Item $index'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onReorder: (int oldIndex, int newIndex) {},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87" name="Google Shape;1287;p131"/>
          <p:cNvPicPr preferRelativeResize="0"/>
          <p:nvPr/>
        </p:nvPicPr>
        <p:blipFill rotWithShape="1">
          <a:blip r:embed="rId3">
            <a:alphaModFix/>
          </a:blip>
          <a:srcRect b="35265" l="32235" r="32082" t="25410"/>
          <a:stretch/>
        </p:blipFill>
        <p:spPr>
          <a:xfrm>
            <a:off x="817325" y="1322400"/>
            <a:ext cx="2233550" cy="18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32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ReorderableListView</a:t>
            </a:r>
            <a:endParaRPr/>
          </a:p>
        </p:txBody>
      </p:sp>
      <p:sp>
        <p:nvSpPr>
          <p:cNvPr id="1293" name="Google Shape;1293;p132"/>
          <p:cNvSpPr txBox="1"/>
          <p:nvPr/>
        </p:nvSpPr>
        <p:spPr>
          <a:xfrm>
            <a:off x="3969300" y="1322400"/>
            <a:ext cx="50892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ReorderableListView(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padding: const EdgeInsets.symmetric(horizontal: 40),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children: &lt;Widget&gt;[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for (int index = 0; index &lt; 100; index++)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ListTile(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key: Key('$index'),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title: Text('Item $index'),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onReorder: (int oldIndex, int newIndex) {},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94" name="Google Shape;1294;p132"/>
          <p:cNvPicPr preferRelativeResize="0"/>
          <p:nvPr/>
        </p:nvPicPr>
        <p:blipFill rotWithShape="1">
          <a:blip r:embed="rId3">
            <a:alphaModFix/>
          </a:blip>
          <a:srcRect b="35265" l="32235" r="32082" t="25410"/>
          <a:stretch/>
        </p:blipFill>
        <p:spPr>
          <a:xfrm>
            <a:off x="817325" y="1322400"/>
            <a:ext cx="2233550" cy="18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475"/>
            <a:ext cx="30480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34"/>
          <p:cNvSpPr txBox="1"/>
          <p:nvPr>
            <p:ph type="title"/>
          </p:nvPr>
        </p:nvSpPr>
        <p:spPr>
          <a:xfrm>
            <a:off x="312500" y="21035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</a:t>
            </a:r>
            <a:endParaRPr/>
          </a:p>
        </p:txBody>
      </p:sp>
      <p:sp>
        <p:nvSpPr>
          <p:cNvPr id="1305" name="Google Shape;1305;p134"/>
          <p:cNvSpPr txBox="1"/>
          <p:nvPr/>
        </p:nvSpPr>
        <p:spPr>
          <a:xfrm>
            <a:off x="312500" y="1134400"/>
            <a:ext cx="37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scrollable_positioned_list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^0.1.10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06" name="Google Shape;1306;p134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5754800" y="152400"/>
            <a:ext cx="3048000" cy="45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12060" l="1365" r="69706" t="62537"/>
          <a:stretch/>
        </p:blipFill>
        <p:spPr>
          <a:xfrm>
            <a:off x="596425" y="1784951"/>
            <a:ext cx="3016051" cy="168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7"/>
          <p:cNvGrpSpPr/>
          <p:nvPr/>
        </p:nvGrpSpPr>
        <p:grpSpPr>
          <a:xfrm>
            <a:off x="787249" y="2224917"/>
            <a:ext cx="5820189" cy="1006015"/>
            <a:chOff x="379800" y="3504188"/>
            <a:chExt cx="3972825" cy="686700"/>
          </a:xfrm>
        </p:grpSpPr>
        <p:sp>
          <p:nvSpPr>
            <p:cNvPr id="209" name="Google Shape;209;p27"/>
            <p:cNvSpPr/>
            <p:nvPr/>
          </p:nvSpPr>
          <p:spPr>
            <a:xfrm>
              <a:off x="379800" y="3504188"/>
              <a:ext cx="1866900" cy="6867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" name="Google Shape;210;p27"/>
            <p:cNvCxnSpPr/>
            <p:nvPr/>
          </p:nvCxnSpPr>
          <p:spPr>
            <a:xfrm>
              <a:off x="2419100" y="3847550"/>
              <a:ext cx="1495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1" name="Google Shape;211;p27"/>
            <p:cNvSpPr/>
            <p:nvPr/>
          </p:nvSpPr>
          <p:spPr>
            <a:xfrm>
              <a:off x="4178025" y="3747963"/>
              <a:ext cx="174600" cy="1782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7"/>
          <p:cNvSpPr/>
          <p:nvPr/>
        </p:nvSpPr>
        <p:spPr>
          <a:xfrm>
            <a:off x="837675" y="2309125"/>
            <a:ext cx="1557900" cy="83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2481700" y="2309125"/>
            <a:ext cx="970800" cy="83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6724750" y="3001875"/>
            <a:ext cx="23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6550138" y="311287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6724750" y="3365650"/>
            <a:ext cx="23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Button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6550138" y="347665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724750" y="2465600"/>
            <a:ext cx="23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35"/>
          <p:cNvSpPr txBox="1"/>
          <p:nvPr>
            <p:ph type="title"/>
          </p:nvPr>
        </p:nvSpPr>
        <p:spPr>
          <a:xfrm>
            <a:off x="312500" y="21035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</a:t>
            </a:r>
            <a:endParaRPr/>
          </a:p>
        </p:txBody>
      </p:sp>
      <p:sp>
        <p:nvSpPr>
          <p:cNvPr id="1312" name="Google Shape;1312;p135"/>
          <p:cNvSpPr txBox="1"/>
          <p:nvPr/>
        </p:nvSpPr>
        <p:spPr>
          <a:xfrm>
            <a:off x="312500" y="1134400"/>
            <a:ext cx="37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scrollable_positioned_list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^0.1.10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3" name="Google Shape;1313;p135"/>
          <p:cNvSpPr txBox="1"/>
          <p:nvPr/>
        </p:nvSpPr>
        <p:spPr>
          <a:xfrm>
            <a:off x="312500" y="1924425"/>
            <a:ext cx="5289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itemScrollController = ItemScrollController();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itemPositionsListener = ItemPositionsListener.create();</a:t>
            </a:r>
            <a:endParaRPr/>
          </a:p>
        </p:txBody>
      </p:sp>
      <p:pic>
        <p:nvPicPr>
          <p:cNvPr id="1314" name="Google Shape;1314;p135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5754800" y="152400"/>
            <a:ext cx="3048000" cy="45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6"/>
          <p:cNvSpPr txBox="1"/>
          <p:nvPr>
            <p:ph type="title"/>
          </p:nvPr>
        </p:nvSpPr>
        <p:spPr>
          <a:xfrm>
            <a:off x="312500" y="21035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</a:t>
            </a:r>
            <a:endParaRPr/>
          </a:p>
        </p:txBody>
      </p:sp>
      <p:sp>
        <p:nvSpPr>
          <p:cNvPr id="1320" name="Google Shape;1320;p136"/>
          <p:cNvSpPr txBox="1"/>
          <p:nvPr/>
        </p:nvSpPr>
        <p:spPr>
          <a:xfrm>
            <a:off x="312500" y="1134400"/>
            <a:ext cx="37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scrollable_positioned_list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^0.1.10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1" name="Google Shape;1321;p136"/>
          <p:cNvSpPr txBox="1"/>
          <p:nvPr/>
        </p:nvSpPr>
        <p:spPr>
          <a:xfrm>
            <a:off x="312500" y="2795150"/>
            <a:ext cx="51504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ScrollablePositionedList.builder(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itemCount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itemBuilder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(context, index) =&gt; Text('Item $index'),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itemScrollController,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itemPositionsListener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itemPositionsListener,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2" name="Google Shape;1322;p136"/>
          <p:cNvSpPr txBox="1"/>
          <p:nvPr/>
        </p:nvSpPr>
        <p:spPr>
          <a:xfrm>
            <a:off x="312500" y="1924425"/>
            <a:ext cx="5289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itemScrollController = ItemScrollController();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itemPositionsListener = ItemPositionsListener.create();</a:t>
            </a:r>
            <a:endParaRPr/>
          </a:p>
        </p:txBody>
      </p:sp>
      <p:pic>
        <p:nvPicPr>
          <p:cNvPr id="1323" name="Google Shape;1323;p136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5754800" y="152400"/>
            <a:ext cx="3048000" cy="45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37"/>
          <p:cNvSpPr txBox="1"/>
          <p:nvPr>
            <p:ph type="title"/>
          </p:nvPr>
        </p:nvSpPr>
        <p:spPr>
          <a:xfrm>
            <a:off x="312500" y="21035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</a:t>
            </a:r>
            <a:endParaRPr/>
          </a:p>
        </p:txBody>
      </p:sp>
      <p:sp>
        <p:nvSpPr>
          <p:cNvPr id="1329" name="Google Shape;1329;p137"/>
          <p:cNvSpPr txBox="1"/>
          <p:nvPr/>
        </p:nvSpPr>
        <p:spPr>
          <a:xfrm>
            <a:off x="312500" y="1134400"/>
            <a:ext cx="37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scrollable_positioned_list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^0.1.10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0" name="Google Shape;1330;p137"/>
          <p:cNvSpPr txBox="1"/>
          <p:nvPr/>
        </p:nvSpPr>
        <p:spPr>
          <a:xfrm>
            <a:off x="312500" y="2795150"/>
            <a:ext cx="51504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ScrollablePositionedList.builder(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itemCount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itemBuilder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(context, index) =&gt; Text('Item $index'),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itemScrollController,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itemPositionsListener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itemPositionsListener,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1" name="Google Shape;1331;p137"/>
          <p:cNvSpPr txBox="1"/>
          <p:nvPr/>
        </p:nvSpPr>
        <p:spPr>
          <a:xfrm>
            <a:off x="312500" y="1924425"/>
            <a:ext cx="5289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itemScrollController = ItemScrollController();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final itemPositionsListener = ItemPositionsListener.create();</a:t>
            </a:r>
            <a:endParaRPr/>
          </a:p>
        </p:txBody>
      </p:sp>
      <p:pic>
        <p:nvPicPr>
          <p:cNvPr id="1332" name="Google Shape;133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4800" y="152400"/>
            <a:ext cx="3048000" cy="45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8"/>
          <p:cNvSpPr txBox="1"/>
          <p:nvPr>
            <p:ph type="title"/>
          </p:nvPr>
        </p:nvSpPr>
        <p:spPr>
          <a:xfrm>
            <a:off x="312500" y="210350"/>
            <a:ext cx="692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 : Scroll to position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39"/>
          <p:cNvSpPr txBox="1"/>
          <p:nvPr>
            <p:ph type="title"/>
          </p:nvPr>
        </p:nvSpPr>
        <p:spPr>
          <a:xfrm>
            <a:off x="312500" y="210350"/>
            <a:ext cx="692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 : Scroll to position</a:t>
            </a:r>
            <a:endParaRPr/>
          </a:p>
        </p:txBody>
      </p:sp>
      <p:sp>
        <p:nvSpPr>
          <p:cNvPr id="1343" name="Google Shape;1343;p139"/>
          <p:cNvSpPr txBox="1"/>
          <p:nvPr/>
        </p:nvSpPr>
        <p:spPr>
          <a:xfrm>
            <a:off x="408675" y="119780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itemScrollController.scrollTo(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index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Duration(seconds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2),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curve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Curves.easeInOutCubic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0"/>
          <p:cNvSpPr txBox="1"/>
          <p:nvPr>
            <p:ph type="title"/>
          </p:nvPr>
        </p:nvSpPr>
        <p:spPr>
          <a:xfrm>
            <a:off x="312500" y="210350"/>
            <a:ext cx="692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 : Scroll to position</a:t>
            </a:r>
            <a:endParaRPr/>
          </a:p>
        </p:txBody>
      </p:sp>
      <p:sp>
        <p:nvSpPr>
          <p:cNvPr id="1349" name="Google Shape;1349;p140"/>
          <p:cNvSpPr txBox="1"/>
          <p:nvPr/>
        </p:nvSpPr>
        <p:spPr>
          <a:xfrm>
            <a:off x="408675" y="119780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itemScrollController.scrollTo(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index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Duration(seconds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2),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curve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Curves.easeInOutCubic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0" name="Google Shape;1350;p140"/>
          <p:cNvSpPr txBox="1"/>
          <p:nvPr/>
        </p:nvSpPr>
        <p:spPr>
          <a:xfrm>
            <a:off x="312500" y="2621075"/>
            <a:ext cx="391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jumpTo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(index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150);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41"/>
          <p:cNvSpPr txBox="1"/>
          <p:nvPr>
            <p:ph type="title"/>
          </p:nvPr>
        </p:nvSpPr>
        <p:spPr>
          <a:xfrm>
            <a:off x="312500" y="210350"/>
            <a:ext cx="692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ScrollablePositionedList : Scroll to position</a:t>
            </a:r>
            <a:endParaRPr/>
          </a:p>
        </p:txBody>
      </p:sp>
      <p:sp>
        <p:nvSpPr>
          <p:cNvPr id="1356" name="Google Shape;1356;p141"/>
          <p:cNvSpPr txBox="1"/>
          <p:nvPr/>
        </p:nvSpPr>
        <p:spPr>
          <a:xfrm>
            <a:off x="408675" y="119780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itemScrollController.scrollTo(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index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150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Duration(seconds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2),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curve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Curves.easeInOutCubic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7" name="Google Shape;1357;p141"/>
          <p:cNvSpPr txBox="1"/>
          <p:nvPr/>
        </p:nvSpPr>
        <p:spPr>
          <a:xfrm>
            <a:off x="312500" y="2621075"/>
            <a:ext cx="3915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itemScrollController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jumpTo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(index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150);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8" name="Google Shape;1358;p141"/>
          <p:cNvSpPr txBox="1"/>
          <p:nvPr/>
        </p:nvSpPr>
        <p:spPr>
          <a:xfrm>
            <a:off x="312500" y="3621600"/>
            <a:ext cx="519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itemPositionsListener.itemPositions.addListener(() =&gt; ...);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59" name="Google Shape;1359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550" y="1263250"/>
            <a:ext cx="2277525" cy="33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4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70" name="Google Shape;1370;p143"/>
          <p:cNvSpPr txBox="1"/>
          <p:nvPr>
            <p:ph idx="1" type="body"/>
          </p:nvPr>
        </p:nvSpPr>
        <p:spPr>
          <a:xfrm>
            <a:off x="311700" y="1389600"/>
            <a:ext cx="8241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Widgets for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70-80%</a:t>
            </a:r>
            <a:r>
              <a:rPr lang="en"/>
              <a:t> </a:t>
            </a:r>
            <a:r>
              <a:rPr lang="en"/>
              <a:t>use cases</a:t>
            </a:r>
            <a:r>
              <a:rPr lang="en"/>
              <a:t> are already available.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Easy</a:t>
            </a:r>
            <a:r>
              <a:rPr lang="en"/>
              <a:t> to Customize.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Custom design (Container, </a:t>
            </a:r>
            <a:r>
              <a:rPr lang="en"/>
              <a:t>ConstrainedBox</a:t>
            </a:r>
            <a:r>
              <a:rPr lang="en"/>
              <a:t> etc).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Libraries.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Build you own widget using </a:t>
            </a:r>
            <a:r>
              <a:rPr lang="en"/>
              <a:t>RenderBox </a:t>
            </a:r>
            <a:r>
              <a:rPr lang="en"/>
              <a:t>(Rare!!).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44"/>
          <p:cNvSpPr txBox="1"/>
          <p:nvPr>
            <p:ph type="title"/>
          </p:nvPr>
        </p:nvSpPr>
        <p:spPr>
          <a:xfrm>
            <a:off x="311700" y="391475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and Links</a:t>
            </a:r>
            <a:endParaRPr/>
          </a:p>
        </p:txBody>
      </p:sp>
      <p:sp>
        <p:nvSpPr>
          <p:cNvPr id="1376" name="Google Shape;1376;p144"/>
          <p:cNvSpPr txBox="1"/>
          <p:nvPr>
            <p:ph idx="1" type="body"/>
          </p:nvPr>
        </p:nvSpPr>
        <p:spPr>
          <a:xfrm>
            <a:off x="311700" y="1389600"/>
            <a:ext cx="8241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https://flutter.dev/docs/development/ui/widgets</a:t>
            </a:r>
            <a:endParaRPr/>
          </a:p>
          <a:p>
            <a:pPr indent="-330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https://flutter.dev/docs/development/ui/layout/constraints</a:t>
            </a:r>
            <a:endParaRPr/>
          </a:p>
          <a:p>
            <a:pPr indent="-330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https://burhanrashid52.com/category/flutter/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1578" l="1365" r="69706" t="1003"/>
          <a:stretch/>
        </p:blipFill>
        <p:spPr>
          <a:xfrm>
            <a:off x="249550" y="201025"/>
            <a:ext cx="2058775" cy="471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8"/>
          <p:cNvGrpSpPr/>
          <p:nvPr/>
        </p:nvGrpSpPr>
        <p:grpSpPr>
          <a:xfrm>
            <a:off x="2776775" y="541600"/>
            <a:ext cx="2838900" cy="1200600"/>
            <a:chOff x="2813575" y="871500"/>
            <a:chExt cx="2838900" cy="1200600"/>
          </a:xfrm>
        </p:grpSpPr>
        <p:sp>
          <p:nvSpPr>
            <p:cNvPr id="225" name="Google Shape;225;p28"/>
            <p:cNvSpPr txBox="1"/>
            <p:nvPr/>
          </p:nvSpPr>
          <p:spPr>
            <a:xfrm>
              <a:off x="3272275" y="1271700"/>
              <a:ext cx="238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Image (Background)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6" name="Google Shape;226;p28"/>
            <p:cNvSpPr txBox="1"/>
            <p:nvPr/>
          </p:nvSpPr>
          <p:spPr>
            <a:xfrm>
              <a:off x="3272275" y="1671900"/>
              <a:ext cx="22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FormWidget </a:t>
              </a: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(COLUMN)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3097663" y="13827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2813575" y="962500"/>
              <a:ext cx="284100" cy="2196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3201825" y="87150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STACK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3097675" y="1761500"/>
              <a:ext cx="174600" cy="1782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8"/>
          <p:cNvGrpSpPr/>
          <p:nvPr/>
        </p:nvGrpSpPr>
        <p:grpSpPr>
          <a:xfrm>
            <a:off x="3379013" y="1742200"/>
            <a:ext cx="2517613" cy="2831975"/>
            <a:chOff x="3379013" y="1742200"/>
            <a:chExt cx="2517613" cy="2831975"/>
          </a:xfrm>
        </p:grpSpPr>
        <p:sp>
          <p:nvSpPr>
            <p:cNvPr id="232" name="Google Shape;232;p28"/>
            <p:cNvSpPr txBox="1"/>
            <p:nvPr/>
          </p:nvSpPr>
          <p:spPr>
            <a:xfrm>
              <a:off x="3564275" y="1742200"/>
              <a:ext cx="70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3389663" y="18532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 txBox="1"/>
            <p:nvPr/>
          </p:nvSpPr>
          <p:spPr>
            <a:xfrm>
              <a:off x="3553625" y="2062950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379013" y="217395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3553625" y="2383700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3379013" y="24947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 txBox="1"/>
            <p:nvPr/>
          </p:nvSpPr>
          <p:spPr>
            <a:xfrm>
              <a:off x="3553625" y="2736475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TextField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379013" y="28474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 txBox="1"/>
            <p:nvPr/>
          </p:nvSpPr>
          <p:spPr>
            <a:xfrm>
              <a:off x="3553625" y="4173975"/>
              <a:ext cx="9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Button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379013" y="42849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379025" y="3200238"/>
              <a:ext cx="174600" cy="1782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553625" y="3089250"/>
              <a:ext cx="234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SignUpWidget </a:t>
              </a:r>
              <a:r>
                <a:rPr b="1" lang="en">
                  <a:latin typeface="Google Sans"/>
                  <a:ea typeface="Google Sans"/>
                  <a:cs typeface="Google Sans"/>
                  <a:sym typeface="Google Sans"/>
                </a:rPr>
                <a:t>(ROW)</a:t>
              </a:r>
              <a:endParaRPr b="1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44" name="Google Shape;244;p28"/>
          <p:cNvGrpSpPr/>
          <p:nvPr/>
        </p:nvGrpSpPr>
        <p:grpSpPr>
          <a:xfrm>
            <a:off x="3812413" y="3410000"/>
            <a:ext cx="2554813" cy="763975"/>
            <a:chOff x="3812413" y="3410000"/>
            <a:chExt cx="2554813" cy="763975"/>
          </a:xfrm>
        </p:grpSpPr>
        <p:sp>
          <p:nvSpPr>
            <p:cNvPr id="245" name="Google Shape;245;p28"/>
            <p:cNvSpPr txBox="1"/>
            <p:nvPr/>
          </p:nvSpPr>
          <p:spPr>
            <a:xfrm>
              <a:off x="3987025" y="3410000"/>
              <a:ext cx="238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812413" y="35210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3987025" y="3773775"/>
              <a:ext cx="238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Button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812413" y="3884775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5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2" name="Google Shape;1382;p145"/>
          <p:cNvSpPr txBox="1"/>
          <p:nvPr>
            <p:ph idx="2" type="title"/>
          </p:nvPr>
        </p:nvSpPr>
        <p:spPr>
          <a:xfrm>
            <a:off x="311700" y="1257225"/>
            <a:ext cx="3706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Google Sans"/>
                <a:ea typeface="Google Sans"/>
                <a:cs typeface="Google Sans"/>
                <a:sym typeface="Google Sans"/>
              </a:rPr>
              <a:t>Interview</a:t>
            </a:r>
            <a:endParaRPr sz="302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83" name="Google Shape;1383;p145"/>
          <p:cNvPicPr preferRelativeResize="0"/>
          <p:nvPr/>
        </p:nvPicPr>
        <p:blipFill rotWithShape="1">
          <a:blip r:embed="rId3">
            <a:alphaModFix/>
          </a:blip>
          <a:srcRect b="416" l="33012" r="11948" t="406"/>
          <a:stretch/>
        </p:blipFill>
        <p:spPr>
          <a:xfrm>
            <a:off x="5399225" y="42275"/>
            <a:ext cx="3774525" cy="51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46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is an overflow pixels error?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47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is an unbounded height/width error? and how does it solves it?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8"/>
          <p:cNvSpPr txBox="1"/>
          <p:nvPr>
            <p:ph type="ctrTitle"/>
          </p:nvPr>
        </p:nvSpPr>
        <p:spPr>
          <a:xfrm>
            <a:off x="918950" y="127062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99" name="Google Shape;1399;p148"/>
          <p:cNvSpPr txBox="1"/>
          <p:nvPr>
            <p:ph idx="1" type="subTitle"/>
          </p:nvPr>
        </p:nvSpPr>
        <p:spPr>
          <a:xfrm>
            <a:off x="887675" y="3455500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Burhanuddin Rashid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Engineer, Rock</a:t>
            </a:r>
            <a:endParaRPr/>
          </a:p>
        </p:txBody>
      </p:sp>
      <p:pic>
        <p:nvPicPr>
          <p:cNvPr id="1400" name="Google Shape;1400;p148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8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2" name="Google Shape;1402;p148"/>
          <p:cNvPicPr preferRelativeResize="0"/>
          <p:nvPr/>
        </p:nvPicPr>
        <p:blipFill rotWithShape="1">
          <a:blip r:embed="rId4">
            <a:alphaModFix/>
          </a:blip>
          <a:srcRect b="0" l="23459" r="10846" t="0"/>
          <a:stretch/>
        </p:blipFill>
        <p:spPr>
          <a:xfrm>
            <a:off x="5399225" y="0"/>
            <a:ext cx="3744773" cy="427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48"/>
          <p:cNvSpPr txBox="1"/>
          <p:nvPr/>
        </p:nvSpPr>
        <p:spPr>
          <a:xfrm>
            <a:off x="887675" y="1781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https://burhanrashid52.com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4" name="Google Shape;1404;p148"/>
          <p:cNvSpPr txBox="1"/>
          <p:nvPr>
            <p:ph idx="1" type="subTitle"/>
          </p:nvPr>
        </p:nvSpPr>
        <p:spPr>
          <a:xfrm>
            <a:off x="3689500" y="3455500"/>
            <a:ext cx="15429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@burhanrashid52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400"/>
            <a:ext cx="2407225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25" y="310186"/>
            <a:ext cx="2180601" cy="414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375" y="310250"/>
            <a:ext cx="2092125" cy="41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825" y="310250"/>
            <a:ext cx="2334540" cy="41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49"/>
          <p:cNvSpPr/>
          <p:nvPr/>
        </p:nvSpPr>
        <p:spPr>
          <a:xfrm>
            <a:off x="321900" y="1992075"/>
            <a:ext cx="8500200" cy="351000"/>
          </a:xfrm>
          <a:prstGeom prst="rect">
            <a:avLst/>
          </a:prstGeom>
          <a:noFill/>
          <a:ln cap="flat" cmpd="sng" w="9525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0"/>
          <p:cNvSpPr txBox="1"/>
          <p:nvPr>
            <p:ph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419" name="Google Shape;1419;p15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 there are</a:t>
            </a:r>
            <a:endParaRPr/>
          </a:p>
        </p:txBody>
      </p:sp>
      <p:sp>
        <p:nvSpPr>
          <p:cNvPr id="1420" name="Google Shape;1420;p15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widgets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51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6" name="Google Shape;1426;p151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2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Color &amp; Typography</a:t>
            </a:r>
            <a:endParaRPr sz="57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53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53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53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53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53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1" name="Google Shape;1441;p153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2" name="Google Shape;1442;p153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3" name="Google Shape;1443;p153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4" name="Google Shape;1444;p153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53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53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7" name="Google Shape;1447;p153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8" name="Google Shape;1448;p153"/>
          <p:cNvSpPr txBox="1"/>
          <p:nvPr/>
        </p:nvSpPr>
        <p:spPr>
          <a:xfrm>
            <a:off x="6293115" y="1199595"/>
            <a:ext cx="19347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Regular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Medium</a:t>
            </a:r>
            <a:endParaRPr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9" name="Google Shape;1449;p153"/>
          <p:cNvSpPr txBox="1"/>
          <p:nvPr/>
        </p:nvSpPr>
        <p:spPr>
          <a:xfrm>
            <a:off x="6293115" y="2883445"/>
            <a:ext cx="19347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Roboto Mono</a:t>
            </a:r>
            <a:endParaRPr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Light</a:t>
            </a:r>
            <a:endParaRPr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Normal</a:t>
            </a:r>
            <a:endParaRPr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Medium</a:t>
            </a:r>
            <a:endParaRPr>
              <a:solidFill>
                <a:srgbClr val="202124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Semi Bold</a:t>
            </a:r>
            <a:endParaRPr>
              <a:solidFill>
                <a:srgbClr val="202124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Bold</a:t>
            </a:r>
            <a:endParaRPr b="1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54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title should be limited to no more than four lines.</a:t>
            </a:r>
            <a:endParaRPr/>
          </a:p>
        </p:txBody>
      </p:sp>
      <p:sp>
        <p:nvSpPr>
          <p:cNvPr id="1455" name="Google Shape;1455;p154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Firstname Lastname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Title, Company</a:t>
            </a:r>
            <a:endParaRPr/>
          </a:p>
        </p:txBody>
      </p:sp>
      <p:pic>
        <p:nvPicPr>
          <p:cNvPr id="1456" name="Google Shape;1456;p154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54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58" name="Google Shape;1458;p154"/>
          <p:cNvPicPr preferRelativeResize="0"/>
          <p:nvPr/>
        </p:nvPicPr>
        <p:blipFill rotWithShape="1">
          <a:blip r:embed="rId4">
            <a:alphaModFix/>
          </a:blip>
          <a:srcRect b="0" l="34796" r="6829" t="0"/>
          <a:stretch/>
        </p:blipFill>
        <p:spPr>
          <a:xfrm>
            <a:off x="5399225" y="0"/>
            <a:ext cx="3744773" cy="4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Exercises on</a:t>
            </a:r>
            <a:br>
              <a:rPr lang="en" sz="2300"/>
            </a:b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Breaking down layouts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5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r>
              <a:rPr lang="en"/>
              <a:t> Title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8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Slide Formats</a:t>
            </a:r>
            <a:endParaRPr sz="57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59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Full screen slides</a:t>
            </a:r>
            <a:endParaRPr sz="23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Use full-screen slides whenever it makes the most sense for the content you’re creating. The extra slide real estate for full-screen allows for larger graphics and larger text.</a:t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If you’re doing a VO or designing a full-screen animated video, you would use this layout for every slide in your deck.</a:t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Aligned Title</a:t>
            </a:r>
            <a:endParaRPr/>
          </a:p>
        </p:txBody>
      </p:sp>
      <p:sp>
        <p:nvSpPr>
          <p:cNvPr id="1489" name="Google Shape;1489;p1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Column Title</a:t>
            </a:r>
            <a:endParaRPr/>
          </a:p>
        </p:txBody>
      </p:sp>
      <p:sp>
        <p:nvSpPr>
          <p:cNvPr id="1495" name="Google Shape;1495;p1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r>
              <a:rPr lang="en"/>
              <a:t> Column Title</a:t>
            </a:r>
            <a:endParaRPr/>
          </a:p>
        </p:txBody>
      </p:sp>
      <p:sp>
        <p:nvSpPr>
          <p:cNvPr id="1501" name="Google Shape;1501;p1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elit. Suspendisse vehicula nulla a leo placerat, in convallis justo molestie. Ut id maximus mauris, vitae pharetra justo. </a:t>
            </a:r>
            <a:endParaRPr/>
          </a:p>
        </p:txBody>
      </p:sp>
      <p:sp>
        <p:nvSpPr>
          <p:cNvPr id="1502" name="Google Shape;1502;p1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63"/>
          <p:cNvSpPr txBox="1"/>
          <p:nvPr>
            <p:ph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08" name="Google Shape;1508;p163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 </a:t>
            </a:r>
            <a:endParaRPr/>
          </a:p>
        </p:txBody>
      </p:sp>
      <p:sp>
        <p:nvSpPr>
          <p:cNvPr id="1509" name="Google Shape;1509;p163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large number slide   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64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or CTA goes here.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28476" r="28545" t="9624"/>
          <a:stretch/>
        </p:blipFill>
        <p:spPr>
          <a:xfrm>
            <a:off x="688950" y="939450"/>
            <a:ext cx="2458224" cy="246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59" name="Google Shape;259;p30"/>
          <p:cNvGrpSpPr/>
          <p:nvPr/>
        </p:nvGrpSpPr>
        <p:grpSpPr>
          <a:xfrm>
            <a:off x="3192038" y="1091650"/>
            <a:ext cx="2546388" cy="400200"/>
            <a:chOff x="3192038" y="1091650"/>
            <a:chExt cx="2546388" cy="400200"/>
          </a:xfrm>
        </p:grpSpPr>
        <p:cxnSp>
          <p:nvCxnSpPr>
            <p:cNvPr id="260" name="Google Shape;260;p30"/>
            <p:cNvCxnSpPr/>
            <p:nvPr/>
          </p:nvCxnSpPr>
          <p:spPr>
            <a:xfrm>
              <a:off x="3192038" y="1291750"/>
              <a:ext cx="7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261" name="Google Shape;261;p30"/>
            <p:cNvSpPr txBox="1"/>
            <p:nvPr/>
          </p:nvSpPr>
          <p:spPr>
            <a:xfrm>
              <a:off x="4172725" y="109165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appBar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62" name="Google Shape;262;p30"/>
          <p:cNvGrpSpPr/>
          <p:nvPr/>
        </p:nvGrpSpPr>
        <p:grpSpPr>
          <a:xfrm>
            <a:off x="3192038" y="1514400"/>
            <a:ext cx="2546388" cy="400200"/>
            <a:chOff x="3192038" y="1514400"/>
            <a:chExt cx="2546388" cy="400200"/>
          </a:xfrm>
        </p:grpSpPr>
        <p:cxnSp>
          <p:nvCxnSpPr>
            <p:cNvPr id="263" name="Google Shape;263;p30"/>
            <p:cNvCxnSpPr/>
            <p:nvPr/>
          </p:nvCxnSpPr>
          <p:spPr>
            <a:xfrm>
              <a:off x="3192038" y="1714500"/>
              <a:ext cx="7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264" name="Google Shape;264;p30"/>
            <p:cNvSpPr txBox="1"/>
            <p:nvPr/>
          </p:nvSpPr>
          <p:spPr>
            <a:xfrm>
              <a:off x="4172725" y="151440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tabs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3192038" y="1602000"/>
            <a:ext cx="3235163" cy="1939500"/>
            <a:chOff x="3192038" y="1602000"/>
            <a:chExt cx="3235163" cy="1939500"/>
          </a:xfrm>
        </p:grpSpPr>
        <p:cxnSp>
          <p:nvCxnSpPr>
            <p:cNvPr id="266" name="Google Shape;266;p30"/>
            <p:cNvCxnSpPr/>
            <p:nvPr/>
          </p:nvCxnSpPr>
          <p:spPr>
            <a:xfrm>
              <a:off x="3192038" y="2137250"/>
              <a:ext cx="7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267" name="Google Shape;267;p30"/>
            <p:cNvCxnSpPr/>
            <p:nvPr/>
          </p:nvCxnSpPr>
          <p:spPr>
            <a:xfrm>
              <a:off x="3192038" y="2646125"/>
              <a:ext cx="7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268" name="Google Shape;268;p30"/>
            <p:cNvCxnSpPr/>
            <p:nvPr/>
          </p:nvCxnSpPr>
          <p:spPr>
            <a:xfrm>
              <a:off x="3192038" y="3068875"/>
              <a:ext cx="74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269" name="Google Shape;269;p30"/>
            <p:cNvSpPr txBox="1"/>
            <p:nvPr/>
          </p:nvSpPr>
          <p:spPr>
            <a:xfrm>
              <a:off x="3984525" y="1602000"/>
              <a:ext cx="5325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latin typeface="Amatic SC"/>
                  <a:ea typeface="Amatic SC"/>
                  <a:cs typeface="Amatic SC"/>
                  <a:sym typeface="Amatic SC"/>
                </a:rPr>
                <a:t>}</a:t>
              </a:r>
              <a:endParaRPr sz="100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270" name="Google Shape;270;p30"/>
            <p:cNvSpPr txBox="1"/>
            <p:nvPr/>
          </p:nvSpPr>
          <p:spPr>
            <a:xfrm>
              <a:off x="4861500" y="203110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preview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4861500" y="243130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preview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2" name="Google Shape;272;p30"/>
            <p:cNvSpPr txBox="1"/>
            <p:nvPr/>
          </p:nvSpPr>
          <p:spPr>
            <a:xfrm>
              <a:off x="4861500" y="2831500"/>
              <a:ext cx="156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preview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686888" y="21421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686888" y="25478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686888" y="29535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65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“Simple statement or quote goes here. Limit text to four lines or less.”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66"/>
          <p:cNvSpPr txBox="1"/>
          <p:nvPr/>
        </p:nvSpPr>
        <p:spPr>
          <a:xfrm>
            <a:off x="621775" y="660600"/>
            <a:ext cx="36681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Half</a:t>
            </a:r>
            <a:r>
              <a:rPr lang="en" sz="23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screen speaker</a:t>
            </a:r>
            <a:endParaRPr sz="23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</a:t>
            </a:r>
            <a:r>
              <a:rPr lang="en" sz="12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resenter slides are a great way to engage your audience by showing the presenter on on the right half of the screen and graphics on the left.</a:t>
            </a:r>
            <a:endParaRPr sz="12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2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When designing presenter slides make sure your graphics never cross the centerline. This will make sure there is enough space to fit both the presenter and the graphic.</a:t>
            </a:r>
            <a:endParaRPr sz="12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If your content is too large to fit on a presenter slide or is better for the learner with more space, please use a full-screen slide instead.</a:t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525" name="Google Shape;1525;p166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67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1531" name="Google Shape;1531;p167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68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68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38" name="Google Shape;1538;p168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more than</a:t>
            </a:r>
            <a:endParaRPr/>
          </a:p>
        </p:txBody>
      </p:sp>
      <p:sp>
        <p:nvSpPr>
          <p:cNvPr id="1539" name="Google Shape;1539;p168"/>
          <p:cNvSpPr txBox="1"/>
          <p:nvPr>
            <p:ph idx="3" type="title"/>
          </p:nvPr>
        </p:nvSpPr>
        <p:spPr>
          <a:xfrm>
            <a:off x="311700" y="3302475"/>
            <a:ext cx="4260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169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69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URL or CTA goes here.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70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Charts</a:t>
            </a:r>
            <a:endParaRPr sz="57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71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556" name="Google Shape;1556;p171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1557" name="Google Shape;1557;p171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1558" name="Google Shape;1558;p171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1559" name="Google Shape;1559;p171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1560" name="Google Shape;1560;p171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1561" name="Google Shape;1561;p171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1562" name="Google Shape;1562;p171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1563" name="Google Shape;1563;p171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1564" name="Google Shape;1564;p171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1565" name="Google Shape;1565;p171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1566" name="Google Shape;1566;p171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1567" name="Google Shape;1567;p171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1568" name="Google Shape;1568;p171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fmla="val 0" name="adj"/>
            </a:avLst>
          </a:prstGeom>
          <a:solidFill>
            <a:srgbClr val="DCE5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b="0" i="0" lang="en" sz="800" u="none" cap="none" strike="noStrik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1569" name="Google Shape;1569;p171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b="0" i="0" lang="en" sz="6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1570" name="Google Shape;1570;p171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1571" name="Google Shape;1571;p171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1572" name="Google Shape;1572;p171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1573" name="Google Shape;1573;p171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fmla="val 50000" name="adj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1574" name="Google Shape;1574;p171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1575" name="Google Shape;1575;p171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1576" name="Google Shape;1576;p171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1577" name="Google Shape;1577;p171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1578" name="Google Shape;1578;p171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79" name="Google Shape;1579;p171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cap="flat" cmpd="sng" w="9525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80" name="Google Shape;1580;p171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1581" name="Google Shape;1581;p171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6" name="Google Shape;1586;p172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7" name="Google Shape;1587;p172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8" name="Google Shape;1588;p172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9" name="Google Shape;1589;p172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90" name="Google Shape;1590;p17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591" name="Google Shape;1591;p172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2" name="Google Shape;1592;p172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3" name="Google Shape;1593;p172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4" name="Google Shape;1594;p172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595" name="Google Shape;1595;p172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596" name="Google Shape;1596;p172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597" name="Google Shape;1597;p172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598" name="Google Shape;1598;p172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599" name="Google Shape;1599;p172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00" name="Google Shape;1600;p172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01" name="Google Shape;1601;p172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02" name="Google Shape;1602;p172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3" name="Google Shape;1603;p172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4" name="Google Shape;1604;p172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5" name="Google Shape;1605;p172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6" name="Google Shape;1606;p172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7" name="Google Shape;1607;p172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8" name="Google Shape;1608;p172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9" name="Google Shape;1609;p172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0" name="Google Shape;1610;p172"/>
          <p:cNvSpPr/>
          <p:nvPr/>
        </p:nvSpPr>
        <p:spPr>
          <a:xfrm>
            <a:off x="1428067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1" name="Google Shape;1611;p172"/>
          <p:cNvSpPr/>
          <p:nvPr/>
        </p:nvSpPr>
        <p:spPr>
          <a:xfrm>
            <a:off x="2571858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2" name="Google Shape;1612;p172"/>
          <p:cNvSpPr/>
          <p:nvPr/>
        </p:nvSpPr>
        <p:spPr>
          <a:xfrm>
            <a:off x="1428067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3" name="Google Shape;1613;p172"/>
          <p:cNvSpPr/>
          <p:nvPr/>
        </p:nvSpPr>
        <p:spPr>
          <a:xfrm>
            <a:off x="2571858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4" name="Google Shape;1614;p172"/>
          <p:cNvSpPr/>
          <p:nvPr/>
        </p:nvSpPr>
        <p:spPr>
          <a:xfrm>
            <a:off x="4993876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5" name="Google Shape;1615;p172"/>
          <p:cNvSpPr/>
          <p:nvPr/>
        </p:nvSpPr>
        <p:spPr>
          <a:xfrm>
            <a:off x="4993876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6" name="Google Shape;1616;p172"/>
          <p:cNvSpPr/>
          <p:nvPr/>
        </p:nvSpPr>
        <p:spPr>
          <a:xfrm>
            <a:off x="7289649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7" name="Google Shape;1617;p172"/>
          <p:cNvSpPr/>
          <p:nvPr/>
        </p:nvSpPr>
        <p:spPr>
          <a:xfrm>
            <a:off x="7289649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2" name="Google Shape;1622;p173"/>
          <p:cNvCxnSpPr>
            <a:stCxn id="1623" idx="0"/>
            <a:endCxn id="1624" idx="0"/>
          </p:cNvCxnSpPr>
          <p:nvPr/>
        </p:nvCxnSpPr>
        <p:spPr>
          <a:xfrm flipH="1" rot="10800000">
            <a:off x="1426688" y="1115738"/>
            <a:ext cx="15627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625" name="Google Shape;1625;p173"/>
          <p:cNvCxnSpPr>
            <a:stCxn id="1626" idx="0"/>
            <a:endCxn id="1624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627" name="Google Shape;1627;p173"/>
          <p:cNvCxnSpPr>
            <a:stCxn id="1624" idx="0"/>
            <a:endCxn id="1628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29" name="Google Shape;1629;p173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623" name="Google Shape;1623;p173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1626" name="Google Shape;1626;p173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1628" name="Google Shape;1628;p173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1624" name="Google Shape;1624;p173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0" name="Google Shape;1630;p173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31" name="Google Shape;1631;p173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1632" name="Google Shape;1632;p173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1633" name="Google Shape;1633;p173"/>
          <p:cNvCxnSpPr>
            <a:stCxn id="1632" idx="0"/>
            <a:endCxn id="1628" idx="0"/>
          </p:cNvCxnSpPr>
          <p:nvPr/>
        </p:nvCxnSpPr>
        <p:spPr>
          <a:xfrm flipH="1" rot="10800000">
            <a:off x="3715004" y="2585926"/>
            <a:ext cx="8571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634" name="Google Shape;1634;p173"/>
          <p:cNvCxnSpPr>
            <a:stCxn id="1623" idx="0"/>
            <a:endCxn id="1631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35" name="Google Shape;1635;p173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6" name="Google Shape;1636;p173"/>
          <p:cNvSpPr/>
          <p:nvPr/>
        </p:nvSpPr>
        <p:spPr>
          <a:xfrm>
            <a:off x="2883130" y="1425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74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2" name="Google Shape;1642;p174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1643" name="Google Shape;1643;p174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44" name="Google Shape;1644;p174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45" name="Google Shape;1645;p174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46" name="Google Shape;1646;p174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1647" name="Google Shape;1647;p174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1648" name="Google Shape;1648;p174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1649" name="Google Shape;1649;p174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0" name="Google Shape;1650;p174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1" name="Google Shape;1651;p174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p174"/>
          <p:cNvSpPr/>
          <p:nvPr/>
        </p:nvSpPr>
        <p:spPr>
          <a:xfrm>
            <a:off x="1485169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3" name="Google Shape;1653;p174"/>
          <p:cNvSpPr/>
          <p:nvPr/>
        </p:nvSpPr>
        <p:spPr>
          <a:xfrm>
            <a:off x="1485169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4" name="Google Shape;1654;p174"/>
          <p:cNvSpPr/>
          <p:nvPr/>
        </p:nvSpPr>
        <p:spPr>
          <a:xfrm>
            <a:off x="1485169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5" name="Google Shape;1655;p174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6" name="Google Shape;1656;p174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57" name="Google Shape;1657;p174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58" name="Google Shape;1658;p174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59" name="Google Shape;1659;p174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0" name="Google Shape;1660;p174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1" name="Google Shape;1661;p174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2" name="Google Shape;1662;p174"/>
          <p:cNvSpPr/>
          <p:nvPr/>
        </p:nvSpPr>
        <p:spPr>
          <a:xfrm>
            <a:off x="2986440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3" name="Google Shape;1663;p174"/>
          <p:cNvSpPr/>
          <p:nvPr/>
        </p:nvSpPr>
        <p:spPr>
          <a:xfrm>
            <a:off x="2986440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4" name="Google Shape;1664;p174"/>
          <p:cNvSpPr/>
          <p:nvPr/>
        </p:nvSpPr>
        <p:spPr>
          <a:xfrm>
            <a:off x="2986440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5" name="Google Shape;1665;p174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6" name="Google Shape;1666;p174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67" name="Google Shape;1667;p174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68" name="Google Shape;1668;p174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69" name="Google Shape;1669;p174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0" name="Google Shape;1670;p174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1" name="Google Shape;1671;p174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2" name="Google Shape;1672;p174"/>
          <p:cNvSpPr/>
          <p:nvPr/>
        </p:nvSpPr>
        <p:spPr>
          <a:xfrm>
            <a:off x="4487711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3" name="Google Shape;1673;p174"/>
          <p:cNvSpPr/>
          <p:nvPr/>
        </p:nvSpPr>
        <p:spPr>
          <a:xfrm>
            <a:off x="4487711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4" name="Google Shape;1674;p174"/>
          <p:cNvSpPr/>
          <p:nvPr/>
        </p:nvSpPr>
        <p:spPr>
          <a:xfrm>
            <a:off x="4487711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5" name="Google Shape;1675;p174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174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77" name="Google Shape;1677;p174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78" name="Google Shape;1678;p174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679" name="Google Shape;1679;p174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0" name="Google Shape;1680;p174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1" name="Google Shape;1681;p174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2" name="Google Shape;1682;p174"/>
          <p:cNvSpPr/>
          <p:nvPr/>
        </p:nvSpPr>
        <p:spPr>
          <a:xfrm>
            <a:off x="5988983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3" name="Google Shape;1683;p174"/>
          <p:cNvSpPr/>
          <p:nvPr/>
        </p:nvSpPr>
        <p:spPr>
          <a:xfrm>
            <a:off x="5988983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4" name="Google Shape;1684;p174"/>
          <p:cNvSpPr/>
          <p:nvPr/>
        </p:nvSpPr>
        <p:spPr>
          <a:xfrm>
            <a:off x="5988983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5" name="Google Shape;1685;p17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0" l="28476" r="28545" t="9624"/>
          <a:stretch/>
        </p:blipFill>
        <p:spPr>
          <a:xfrm>
            <a:off x="688950" y="939450"/>
            <a:ext cx="2458224" cy="246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81" name="Google Shape;281;p31"/>
          <p:cNvCxnSpPr/>
          <p:nvPr/>
        </p:nvCxnSpPr>
        <p:spPr>
          <a:xfrm>
            <a:off x="3192038" y="21372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82" name="Google Shape;282;p31"/>
          <p:cNvCxnSpPr/>
          <p:nvPr/>
        </p:nvCxnSpPr>
        <p:spPr>
          <a:xfrm>
            <a:off x="3192038" y="264612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83" name="Google Shape;283;p31"/>
          <p:cNvCxnSpPr/>
          <p:nvPr/>
        </p:nvCxnSpPr>
        <p:spPr>
          <a:xfrm>
            <a:off x="3192038" y="306887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84" name="Google Shape;284;p31"/>
          <p:cNvSpPr txBox="1"/>
          <p:nvPr/>
        </p:nvSpPr>
        <p:spPr>
          <a:xfrm>
            <a:off x="3984525" y="1602000"/>
            <a:ext cx="53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0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861500" y="203110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4861500" y="243130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861500" y="283150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686888" y="21421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4686888" y="25478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4686888" y="29535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4402800" y="1721900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4791050" y="163090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75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91" name="Google Shape;1691;p175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2" name="Google Shape;1692;p175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3" name="Google Shape;1693;p175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4" name="Google Shape;1694;p175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5" name="Google Shape;1695;p175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6" name="Google Shape;1696;p175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7" name="Google Shape;1697;p175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8" name="Google Shape;1698;p175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1699" name="Google Shape;1699;p175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1700" name="Google Shape;1700;p175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1701" name="Google Shape;1701;p175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2" name="Google Shape;1702;p175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3" name="Google Shape;1703;p175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4" name="Google Shape;1704;p175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5" name="Google Shape;1705;p175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6" name="Google Shape;1706;p175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fmla="val 1348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7" name="Google Shape;1707;p175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8" name="Google Shape;1708;p175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09" name="Google Shape;1709;p175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10" name="Google Shape;1710;p175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711" name="Google Shape;1711;p175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1712" name="Google Shape;1712;p175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1713" name="Google Shape;1713;p175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1714" name="Google Shape;1714;p175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1715" name="Google Shape;1715;p175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6" name="Google Shape;1716;p175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7" name="Google Shape;1717;p175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8" name="Google Shape;1718;p175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9" name="Google Shape;1719;p175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0" name="Google Shape;1720;p175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1" name="Google Shape;1721;p175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175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3" name="Google Shape;1723;p175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4" name="Google Shape;1724;p175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5" name="Google Shape;1725;p175"/>
          <p:cNvSpPr/>
          <p:nvPr/>
        </p:nvSpPr>
        <p:spPr>
          <a:xfrm>
            <a:off x="1942507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6" name="Google Shape;1726;p175"/>
          <p:cNvSpPr/>
          <p:nvPr/>
        </p:nvSpPr>
        <p:spPr>
          <a:xfrm>
            <a:off x="366976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7" name="Google Shape;1727;p175"/>
          <p:cNvSpPr/>
          <p:nvPr/>
        </p:nvSpPr>
        <p:spPr>
          <a:xfrm>
            <a:off x="567347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8" name="Google Shape;1728;p175"/>
          <p:cNvSpPr/>
          <p:nvPr/>
        </p:nvSpPr>
        <p:spPr>
          <a:xfrm>
            <a:off x="7392223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9" name="Google Shape;1729;p175"/>
          <p:cNvSpPr/>
          <p:nvPr/>
        </p:nvSpPr>
        <p:spPr>
          <a:xfrm>
            <a:off x="1942507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0" name="Google Shape;1730;p175"/>
          <p:cNvSpPr/>
          <p:nvPr/>
        </p:nvSpPr>
        <p:spPr>
          <a:xfrm>
            <a:off x="366976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1" name="Google Shape;1731;p175"/>
          <p:cNvSpPr/>
          <p:nvPr/>
        </p:nvSpPr>
        <p:spPr>
          <a:xfrm>
            <a:off x="567347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2" name="Google Shape;1732;p175"/>
          <p:cNvSpPr/>
          <p:nvPr/>
        </p:nvSpPr>
        <p:spPr>
          <a:xfrm>
            <a:off x="7392223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3" name="Google Shape;1733;p175"/>
          <p:cNvSpPr/>
          <p:nvPr/>
        </p:nvSpPr>
        <p:spPr>
          <a:xfrm>
            <a:off x="1942507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4" name="Google Shape;1734;p175"/>
          <p:cNvSpPr/>
          <p:nvPr/>
        </p:nvSpPr>
        <p:spPr>
          <a:xfrm>
            <a:off x="7392223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5" name="Google Shape;1735;p17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176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1" name="Google Shape;1741;p176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2" name="Google Shape;1742;p176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3" name="Google Shape;1743;p176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4" name="Google Shape;1744;p176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45" name="Google Shape;1745;p176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1746" name="Google Shape;1746;p176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1747" name="Google Shape;1747;p176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1748" name="Google Shape;1748;p176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1749" name="Google Shape;1749;p176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1750" name="Google Shape;1750;p176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1751" name="Google Shape;1751;p176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1752" name="Google Shape;1752;p176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1753" name="Google Shape;1753;p176"/>
          <p:cNvCxnSpPr>
            <a:stCxn id="1750" idx="2"/>
            <a:endCxn id="1752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4" name="Google Shape;1754;p176"/>
          <p:cNvSpPr/>
          <p:nvPr/>
        </p:nvSpPr>
        <p:spPr>
          <a:xfrm>
            <a:off x="2447449" y="2669857"/>
            <a:ext cx="412452" cy="11920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CAD4D"/>
            </a:solidFill>
            <a:prstDash val="solid"/>
            <a:miter lim="400000"/>
            <a:headEnd len="med" w="med" type="triangl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5" name="Google Shape;1755;p176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1756" name="Google Shape;1756;p176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1757" name="Google Shape;1757;p176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8" name="Google Shape;1758;p176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9" name="Google Shape;1759;p176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1760" name="Google Shape;1760;p176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1761" name="Google Shape;1761;p176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1762" name="Google Shape;1762;p176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1763" name="Google Shape;1763;p176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1764" name="Google Shape;1764;p176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1765" name="Google Shape;1765;p17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0" name="Google Shape;1770;p177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71" name="Google Shape;1771;p177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2" name="Google Shape;1772;p177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73" name="Google Shape;1773;p177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4" name="Google Shape;1774;p177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75" name="Google Shape;1775;p177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6" name="Google Shape;1776;p177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77" name="Google Shape;1777;p177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8" name="Google Shape;1778;p177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79" name="Google Shape;1779;p177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0" name="Google Shape;1780;p177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81" name="Google Shape;1781;p177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2" name="Google Shape;1782;p177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descr="Image" id="1783" name="Google Shape;1783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77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5" name="Google Shape;1785;p177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6" name="Google Shape;1786;p177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177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8" name="Google Shape;1788;p177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9" name="Google Shape;1789;p177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0" name="Google Shape;1790;p177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fmla="val 8075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1" name="Google Shape;1791;p177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792" name="Google Shape;1792;p177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3" name="Google Shape;1793;p177"/>
          <p:cNvSpPr/>
          <p:nvPr/>
        </p:nvSpPr>
        <p:spPr>
          <a:xfrm>
            <a:off x="1286384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4" name="Google Shape;1794;p177"/>
          <p:cNvSpPr/>
          <p:nvPr/>
        </p:nvSpPr>
        <p:spPr>
          <a:xfrm>
            <a:off x="2558425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5" name="Google Shape;1795;p177"/>
          <p:cNvSpPr/>
          <p:nvPr/>
        </p:nvSpPr>
        <p:spPr>
          <a:xfrm>
            <a:off x="3830467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6" name="Google Shape;1796;p177"/>
          <p:cNvSpPr/>
          <p:nvPr/>
        </p:nvSpPr>
        <p:spPr>
          <a:xfrm>
            <a:off x="5102508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7" name="Google Shape;1797;p177"/>
          <p:cNvSpPr/>
          <p:nvPr/>
        </p:nvSpPr>
        <p:spPr>
          <a:xfrm>
            <a:off x="6374549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8" name="Google Shape;1798;p177"/>
          <p:cNvSpPr/>
          <p:nvPr/>
        </p:nvSpPr>
        <p:spPr>
          <a:xfrm>
            <a:off x="7646591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9" name="Google Shape;1799;p177"/>
          <p:cNvSpPr/>
          <p:nvPr/>
        </p:nvSpPr>
        <p:spPr>
          <a:xfrm>
            <a:off x="4462818" y="3776375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0" name="Google Shape;1800;p17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5" name="Google Shape;1805;p178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06" name="Google Shape;1806;p178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7" name="Google Shape;1807;p178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8" name="Google Shape;1808;p178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809" name="Google Shape;1809;p178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0" name="Google Shape;1810;p178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811" name="Google Shape;1811;p178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2" name="Google Shape;1812;p178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813" name="Google Shape;1813;p178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4" name="Google Shape;1814;p178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1815" name="Google Shape;1815;p178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1816" name="Google Shape;1816;p178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1817" name="Google Shape;1817;p178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1818" name="Google Shape;1818;p178"/>
          <p:cNvCxnSpPr>
            <a:stCxn id="1813" idx="0"/>
            <a:endCxn id="1817" idx="0"/>
          </p:cNvCxnSpPr>
          <p:nvPr/>
        </p:nvCxnSpPr>
        <p:spPr>
          <a:xfrm flipH="1" rot="10800000">
            <a:off x="3926563" y="2437930"/>
            <a:ext cx="762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819" name="Google Shape;1819;p178"/>
          <p:cNvCxnSpPr>
            <a:stCxn id="1817" idx="0"/>
            <a:endCxn id="1809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0" name="Google Shape;1820;p178"/>
          <p:cNvCxnSpPr>
            <a:stCxn id="1813" idx="0"/>
            <a:endCxn id="1816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821" name="Google Shape;1821;p178"/>
          <p:cNvCxnSpPr>
            <a:stCxn id="1816" idx="0"/>
            <a:endCxn id="1807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2" name="Google Shape;1822;p178"/>
          <p:cNvCxnSpPr>
            <a:stCxn id="1815" idx="0"/>
            <a:endCxn id="1811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3" name="Google Shape;1823;p178"/>
          <p:cNvCxnSpPr>
            <a:stCxn id="1815" idx="0"/>
            <a:endCxn id="1809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4" name="Google Shape;1824;p178"/>
          <p:cNvCxnSpPr>
            <a:stCxn id="1825" idx="0"/>
            <a:endCxn id="1815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6" name="Google Shape;1826;p178"/>
          <p:cNvCxnSpPr>
            <a:stCxn id="1825" idx="0"/>
            <a:endCxn id="1816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7" name="Google Shape;1827;p178"/>
          <p:cNvCxnSpPr>
            <a:stCxn id="1825" idx="0"/>
            <a:endCxn id="1817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28" name="Google Shape;1828;p178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1829" name="Google Shape;1829;p178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30" name="Google Shape;1830;p178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1831" name="Google Shape;1831;p178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32" name="Google Shape;1832;p178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1833" name="Google Shape;1833;p178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34" name="Google Shape;1834;p178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1835" name="Google Shape;1835;p178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36" name="Google Shape;1836;p178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1837" name="Google Shape;1837;p178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8" name="Google Shape;1838;p178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9" name="Google Shape;1839;p178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0" name="Google Shape;1840;p178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1" name="Google Shape;1841;p178"/>
          <p:cNvSpPr/>
          <p:nvPr/>
        </p:nvSpPr>
        <p:spPr>
          <a:xfrm>
            <a:off x="3855335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2" name="Google Shape;1842;p178"/>
          <p:cNvSpPr/>
          <p:nvPr/>
        </p:nvSpPr>
        <p:spPr>
          <a:xfrm>
            <a:off x="3043840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3" name="Google Shape;1843;p178"/>
          <p:cNvSpPr/>
          <p:nvPr/>
        </p:nvSpPr>
        <p:spPr>
          <a:xfrm>
            <a:off x="2234362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4" name="Google Shape;1844;p178"/>
          <p:cNvSpPr/>
          <p:nvPr/>
        </p:nvSpPr>
        <p:spPr>
          <a:xfrm>
            <a:off x="1428638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5" name="Google Shape;1825;p178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fmla="val 19159" name="adj"/>
            </a:avLst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1845" name="Google Shape;1845;p17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0" name="Google Shape;1850;p179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1" name="Google Shape;1851;p179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2" name="Google Shape;1852;p179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3" name="Google Shape;1853;p179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4" name="Google Shape;1854;p179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5" name="Google Shape;1855;p179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6" name="Google Shape;1856;p179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7" name="Google Shape;1857;p179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58" name="Google Shape;1858;p179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59" name="Google Shape;1859;p179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0" name="Google Shape;1860;p179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1861" name="Google Shape;1861;p179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1862" name="Google Shape;1862;p179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1863" name="Google Shape;1863;p179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1864" name="Google Shape;1864;p179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1865" name="Google Shape;1865;p179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1866" name="Google Shape;1866;p179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67" name="Google Shape;1867;p179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68" name="Google Shape;1868;p179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69" name="Google Shape;1869;p179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0" name="Google Shape;1870;p179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1" name="Google Shape;1871;p179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2" name="Google Shape;1872;p179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3" name="Google Shape;1873;p179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4" name="Google Shape;1874;p179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1875" name="Google Shape;1875;p179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1876" name="Google Shape;1876;p179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179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8" name="Google Shape;1878;p179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9" name="Google Shape;1879;p179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0" name="Google Shape;1880;p179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1" name="Google Shape;1881;p179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2" name="Google Shape;1882;p179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3" name="Google Shape;1883;p179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4" name="Google Shape;1884;p179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5" name="Google Shape;1885;p179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6" name="Google Shape;1886;p179"/>
          <p:cNvSpPr/>
          <p:nvPr/>
        </p:nvSpPr>
        <p:spPr>
          <a:xfrm>
            <a:off x="54839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7" name="Google Shape;1887;p179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8" name="Google Shape;1888;p179"/>
          <p:cNvSpPr/>
          <p:nvPr/>
        </p:nvSpPr>
        <p:spPr>
          <a:xfrm>
            <a:off x="4346461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9" name="Google Shape;1889;p179"/>
          <p:cNvSpPr/>
          <p:nvPr/>
        </p:nvSpPr>
        <p:spPr>
          <a:xfrm>
            <a:off x="6898136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0" name="Google Shape;1890;p179"/>
          <p:cNvSpPr/>
          <p:nvPr/>
        </p:nvSpPr>
        <p:spPr>
          <a:xfrm>
            <a:off x="3186035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1" name="Google Shape;1891;p179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2" name="Google Shape;1892;p179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3" name="Google Shape;1893;p179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4" name="Google Shape;1894;p17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80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Icons</a:t>
            </a:r>
            <a:endParaRPr sz="57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81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1905" name="Google Shape;1905;p181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1906" name="Google Shape;1906;p181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1907" name="Google Shape;1907;p181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1908" name="Google Shape;1908;p181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1909" name="Google Shape;1909;p181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1910" name="Google Shape;1910;p181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1911" name="Google Shape;1911;p181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1912" name="Google Shape;1912;p181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1913" name="Google Shape;1913;p181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1914" name="Google Shape;1914;p181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1915" name="Google Shape;1915;p181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1916" name="Google Shape;1916;p181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1917" name="Google Shape;1917;p181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1918" name="Google Shape;1918;p181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1919" name="Google Shape;1919;p181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1920" name="Google Shape;1920;p181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1921" name="Google Shape;1921;p181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1922" name="Google Shape;1922;p181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1923" name="Google Shape;1923;p181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1924" name="Google Shape;1924;p181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1925" name="Google Shape;1925;p181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1926" name="Google Shape;1926;p181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1927" name="Google Shape;1927;p181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1928" name="Google Shape;1928;p181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1929" name="Google Shape;1929;p181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1930" name="Google Shape;1930;p181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1931" name="Google Shape;1931;p181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1932" name="Google Shape;1932;p181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1933" name="Google Shape;1933;p181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1934" name="Google Shape;1934;p181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1935" name="Google Shape;1935;p181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1936" name="Google Shape;1936;p181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1937" name="Google Shape;1937;p181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1938" name="Google Shape;1938;p181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1939" name="Google Shape;1939;p181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1940" name="Google Shape;1940;p181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1941" name="Google Shape;1941;p181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1942" name="Google Shape;1942;p181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1943" name="Google Shape;1943;p181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1944" name="Google Shape;1944;p181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1945" name="Google Shape;1945;p181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1946" name="Google Shape;1946;p181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1947" name="Google Shape;1947;p181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1948" name="Google Shape;1948;p181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1949" name="Google Shape;1949;p181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0" name="Google Shape;1950;p181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1" name="Google Shape;1951;p181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2" name="Google Shape;1952;p181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3" name="Google Shape;1953;p181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4" name="Google Shape;1954;p181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5" name="Google Shape;1955;p181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6" name="Google Shape;1956;p181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7" name="Google Shape;1957;p181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8" name="Google Shape;1958;p181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9" name="Google Shape;1959;p181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60" name="Google Shape;1960;p181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1961" name="Google Shape;1961;p181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62" name="Google Shape;1962;p181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63" name="Google Shape;1963;p181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964" name="Google Shape;1964;p181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965" name="Google Shape;1965;p181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6" name="Google Shape;1966;p181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7" name="Google Shape;1967;p181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8" name="Google Shape;1968;p181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9" name="Google Shape;1969;p181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0" name="Google Shape;1970;p181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1" name="Google Shape;1971;p181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2" name="Google Shape;1972;p181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3" name="Google Shape;1973;p181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4" name="Google Shape;1974;p181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5" name="Google Shape;1975;p181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6" name="Google Shape;1976;p181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7" name="Google Shape;1977;p181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8" name="Google Shape;1978;p181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9" name="Google Shape;1979;p181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0" name="Google Shape;1980;p181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1" name="Google Shape;1981;p181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2" name="Google Shape;1982;p181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3" name="Google Shape;1983;p181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4" name="Google Shape;1984;p181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5" name="Google Shape;1985;p181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6" name="Google Shape;1986;p181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7" name="Google Shape;1987;p181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8" name="Google Shape;1988;p181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9" name="Google Shape;1989;p181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0" name="Google Shape;1990;p181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1" name="Google Shape;1991;p181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2" name="Google Shape;1992;p181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3" name="Google Shape;1993;p181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4" name="Google Shape;1994;p181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5" name="Google Shape;1995;p181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6" name="Google Shape;1996;p181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7" name="Google Shape;1997;p181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8" name="Google Shape;1998;p18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1999" name="Google Shape;1999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2000" name="Google Shape;2000;p18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82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2006" name="Google Shape;2006;p182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2007" name="Google Shape;2007;p182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2008" name="Google Shape;2008;p182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2009" name="Google Shape;2009;p182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2010" name="Google Shape;2010;p182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2011" name="Google Shape;2011;p182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2012" name="Google Shape;2012;p182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2013" name="Google Shape;2013;p182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2014" name="Google Shape;2014;p182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2015" name="Google Shape;2015;p182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2016" name="Google Shape;2016;p182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2017" name="Google Shape;2017;p182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2018" name="Google Shape;2018;p182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2019" name="Google Shape;2019;p182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2020" name="Google Shape;2020;p182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2021" name="Google Shape;2021;p182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2022" name="Google Shape;2022;p182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2023" name="Google Shape;2023;p182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2024" name="Google Shape;2024;p182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2025" name="Google Shape;2025;p182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2026" name="Google Shape;2026;p182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2027" name="Google Shape;2027;p182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2028" name="Google Shape;2028;p182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2029" name="Google Shape;2029;p182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2030" name="Google Shape;2030;p182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2031" name="Google Shape;2031;p182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2032" name="Google Shape;2032;p182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2033" name="Google Shape;2033;p182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2034" name="Google Shape;2034;p182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2035" name="Google Shape;2035;p182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2036" name="Google Shape;2036;p182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2037" name="Google Shape;2037;p182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2038" name="Google Shape;2038;p182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2039" name="Google Shape;2039;p182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2040" name="Google Shape;2040;p182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2041" name="Google Shape;2041;p182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2042" name="Google Shape;2042;p182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2043" name="Google Shape;2043;p182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2044" name="Google Shape;2044;p182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2045" name="Google Shape;2045;p182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2046" name="Google Shape;2046;p182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2047" name="Google Shape;2047;p182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2048" name="Google Shape;2048;p182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2049" name="Google Shape;2049;p182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2050" name="Google Shape;2050;p182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1" name="Google Shape;2051;p182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2" name="Google Shape;2052;p182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3" name="Google Shape;2053;p182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4" name="Google Shape;2054;p182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5" name="Google Shape;2055;p182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6" name="Google Shape;2056;p182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7" name="Google Shape;2057;p182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8" name="Google Shape;2058;p182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9" name="Google Shape;2059;p182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0" name="Google Shape;2060;p182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1" name="Google Shape;2061;p182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2" name="Google Shape;2062;p182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3" name="Google Shape;2063;p182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4" name="Google Shape;2064;p182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5" name="Google Shape;2065;p182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6" name="Google Shape;2066;p182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7" name="Google Shape;2067;p182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8" name="Google Shape;2068;p182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9" name="Google Shape;2069;p182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0" name="Google Shape;2070;p182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1" name="Google Shape;2071;p182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2" name="Google Shape;2072;p182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3" name="Google Shape;2073;p182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4" name="Google Shape;2074;p182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5" name="Google Shape;2075;p182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6" name="Google Shape;2076;p182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7" name="Google Shape;2077;p182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8" name="Google Shape;2078;p182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9" name="Google Shape;2079;p182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0" name="Google Shape;2080;p182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1" name="Google Shape;2081;p182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2" name="Google Shape;2082;p182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3" name="Google Shape;2083;p182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4" name="Google Shape;2084;p182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5" name="Google Shape;2085;p182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6" name="Google Shape;2086;p182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7" name="Google Shape;2087;p182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8" name="Google Shape;2088;p182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9" name="Google Shape;2089;p182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0" name="Google Shape;2090;p182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1" name="Google Shape;2091;p182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2" name="Google Shape;2092;p182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3" name="Google Shape;2093;p182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4" name="Google Shape;2094;p182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5" name="Google Shape;2095;p182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2096" name="Google Shape;2096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2097" name="Google Shape;2097;p18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83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2103" name="Google Shape;2103;p183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2104" name="Google Shape;2104;p183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2105" name="Google Shape;2105;p183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2106" name="Google Shape;2106;p183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2107" name="Google Shape;2107;p183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2108" name="Google Shape;2108;p183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2109" name="Google Shape;2109;p183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2110" name="Google Shape;2110;p183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2111" name="Google Shape;2111;p183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2112" name="Google Shape;2112;p183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2113" name="Google Shape;2113;p183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2114" name="Google Shape;2114;p183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2115" name="Google Shape;2115;p183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2116" name="Google Shape;2116;p183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2117" name="Google Shape;2117;p183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2118" name="Google Shape;2118;p183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2119" name="Google Shape;2119;p183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2120" name="Google Shape;2120;p183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2121" name="Google Shape;2121;p183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2122" name="Google Shape;2122;p183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2123" name="Google Shape;2123;p183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2124" name="Google Shape;2124;p183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2125" name="Google Shape;2125;p183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2126" name="Google Shape;2126;p183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2127" name="Google Shape;2127;p183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2128" name="Google Shape;2128;p183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2129" name="Google Shape;2129;p183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2130" name="Google Shape;2130;p183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2131" name="Google Shape;2131;p183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2132" name="Google Shape;2132;p183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2133" name="Google Shape;2133;p183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2134" name="Google Shape;2134;p183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2135" name="Google Shape;2135;p183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2136" name="Google Shape;2136;p183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2137" name="Google Shape;2137;p183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2138" name="Google Shape;2138;p183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2139" name="Google Shape;2139;p183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2140" name="Google Shape;2140;p183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2141" name="Google Shape;2141;p183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2142" name="Google Shape;2142;p183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2143" name="Google Shape;2143;p183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2144" name="Google Shape;2144;p183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2145" name="Google Shape;2145;p183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2146" name="Google Shape;2146;p183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2147" name="Google Shape;2147;p183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8" name="Google Shape;2148;p183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9" name="Google Shape;2149;p183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0" name="Google Shape;2150;p183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1" name="Google Shape;2151;p183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2" name="Google Shape;2152;p183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3" name="Google Shape;2153;p183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4" name="Google Shape;2154;p183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5" name="Google Shape;2155;p183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6" name="Google Shape;2156;p183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7" name="Google Shape;2157;p183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8" name="Google Shape;2158;p183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9" name="Google Shape;2159;p183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0" name="Google Shape;2160;p183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1" name="Google Shape;2161;p183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2" name="Google Shape;2162;p183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3" name="Google Shape;2163;p183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4" name="Google Shape;2164;p183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5" name="Google Shape;2165;p183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6" name="Google Shape;2166;p183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7" name="Google Shape;2167;p183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8" name="Google Shape;2168;p183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9" name="Google Shape;2169;p183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0" name="Google Shape;2170;p183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1" name="Google Shape;2171;p183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2" name="Google Shape;2172;p183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3" name="Google Shape;2173;p183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4" name="Google Shape;2174;p183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5" name="Google Shape;2175;p183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6" name="Google Shape;2176;p183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7" name="Google Shape;2177;p183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8" name="Google Shape;2178;p183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9" name="Google Shape;2179;p183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0" name="Google Shape;2180;p183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1" name="Google Shape;2181;p183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2" name="Google Shape;2182;p183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3" name="Google Shape;2183;p183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4" name="Google Shape;2184;p183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5" name="Google Shape;2185;p183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6" name="Google Shape;2186;p183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7" name="Google Shape;2187;p183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8" name="Google Shape;2188;p183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9" name="Google Shape;2189;p183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0" name="Google Shape;2190;p183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1" name="Google Shape;2191;p183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2" name="Google Shape;2192;p183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3" name="Google Shape;2193;p183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2194" name="Google Shape;2194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2195" name="Google Shape;2195;p18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84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2201" name="Google Shape;2201;p184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2202" name="Google Shape;2202;p184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2203" name="Google Shape;2203;p184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2204" name="Google Shape;2204;p184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2205" name="Google Shape;2205;p184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2206" name="Google Shape;2206;p184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2207" name="Google Shape;2207;p184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2208" name="Google Shape;2208;p184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2209" name="Google Shape;2209;p184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2210" name="Google Shape;2210;p184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2211" name="Google Shape;2211;p184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2212" name="Google Shape;2212;p184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3" name="Google Shape;2213;p184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4" name="Google Shape;2214;p184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5" name="Google Shape;2215;p184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6" name="Google Shape;2216;p184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7" name="Google Shape;2217;p184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8" name="Google Shape;2218;p184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9" name="Google Shape;2219;p184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0" name="Google Shape;2220;p184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21" name="Google Shape;2221;p184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2222" name="Google Shape;2222;p184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23" name="Google Shape;2223;p184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24" name="Google Shape;2224;p184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225" name="Google Shape;2225;p184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2226" name="Google Shape;2226;p184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27" name="Google Shape;2227;p184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28" name="Google Shape;2228;p184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29" name="Google Shape;2229;p184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30" name="Google Shape;2230;p184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231" name="Google Shape;2231;p184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2232" name="Google Shape;2232;p184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33" name="Google Shape;2233;p184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34" name="Google Shape;2234;p184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35" name="Google Shape;2235;p184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2236" name="Google Shape;223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2237" name="Google Shape;2237;p184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2238" name="Google Shape;2238;p184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184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2240" name="Google Shape;2240;p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2241" name="Google Shape;2241;p18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286000" y="1510950"/>
            <a:ext cx="3947124" cy="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1045200" y="248955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a 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Stack?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5902875" y="2598900"/>
            <a:ext cx="289800" cy="2739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85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2247" name="Google Shape;2247;p185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2248" name="Google Shape;2248;p185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2249" name="Google Shape;2249;p185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2250" name="Google Shape;2250;p185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2251" name="Google Shape;2251;p185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2252" name="Google Shape;2252;p185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2253" name="Google Shape;2253;p185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2254" name="Google Shape;2254;p185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2255" name="Google Shape;2255;p185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2256" name="Google Shape;2256;p185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2257" name="Google Shape;2257;p185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2258" name="Google Shape;2258;p185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2259" name="Google Shape;2259;p185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2260" name="Google Shape;2260;p185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2261" name="Google Shape;2261;p185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2262" name="Google Shape;2262;p185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2263" name="Google Shape;2263;p185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2264" name="Google Shape;2264;p185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2265" name="Google Shape;2265;p185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2266" name="Google Shape;2266;p185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2267" name="Google Shape;2267;p185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2268" name="Google Shape;2268;p185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descr="Google Shape;647;p29" id="2269" name="Google Shape;226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2270" name="Google Shape;2270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2271" name="Google Shape;2271;p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85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2273" name="Google Shape;2273;p185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descr="Google Shape;652;p29" id="2274" name="Google Shape;2274;p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2275" name="Google Shape;2275;p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5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2277" name="Google Shape;2277;p185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2278" name="Google Shape;2278;p185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2279" name="Google Shape;2279;p185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descr="Google Shape;658;p29" id="2280" name="Google Shape;2280;p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2281" name="Google Shape;2281;p1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185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descr="Google Shape;661;p29" id="2283" name="Google Shape;2283;p1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2284" name="Google Shape;2284;p1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2285" name="Google Shape;2285;p1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2286" name="Google Shape;2286;p1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2287" name="Google Shape;2287;p18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2288" name="Google Shape;2288;p1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2289" name="Google Shape;2289;p1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2290" name="Google Shape;2290;p18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2291" name="Google Shape;2291;p1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2292" name="Google Shape;2292;p1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2293" name="Google Shape;2293;p18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2294" name="Google Shape;2294;p18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2295" name="Google Shape;2295;p18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2296" name="Google Shape;2296;p18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2297" name="Google Shape;2297;p18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2298" name="Google Shape;2298;p18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2299" name="Google Shape;2299;p18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2300" name="Google Shape;2300;p18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2301" name="Google Shape;2301;p18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2302" name="Google Shape;2302;p18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2303" name="Google Shape;2303;p18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5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2305" name="Google Shape;2305;p185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2306" name="Google Shape;2306;p185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descr="Google Shape;685;p29" id="2307" name="Google Shape;2307;p18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2308" name="Google Shape;2308;p18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2309" name="Google Shape;2309;p18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85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2311" name="Google Shape;2311;p185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2312" name="Google Shape;2312;p185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descr="Google Shape;691;p29" id="2313" name="Google Shape;2313;p18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2314" name="Google Shape;2314;p18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85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2316" name="Google Shape;2316;p185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2317" name="Google Shape;2317;p185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2318" name="Google Shape;2318;p185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descr="Google Shape;697;p29" id="2319" name="Google Shape;2319;p18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2320" name="Google Shape;2320;p18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2321" name="Google Shape;2321;p18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2322" name="Google Shape;2322;p18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85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2324" name="Google Shape;2324;p185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descr="Google Shape;703;p29" id="2325" name="Google Shape;2325;p18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2326" name="Google Shape;2326;p18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185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descr="Google Shape;706;p29" id="2328" name="Google Shape;2328;p18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85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2330" name="Google Shape;2330;p185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descr="Google Shape;709;p29" id="2331" name="Google Shape;2331;p18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2332" name="Google Shape;2332;p18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8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18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87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187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187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187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187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1" name="Google Shape;2351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187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4" name="Google Shape;2354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187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6" name="Google Shape;2356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187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8" name="Google Shape;2358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87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87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87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6" name="Google Shape;2366;p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187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2368" name="Google Shape;2368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87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286000" y="1510950"/>
            <a:ext cx="3947124" cy="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1045200" y="248955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a 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286000" y="1510950"/>
            <a:ext cx="3947124" cy="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1045200" y="248955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a 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Column?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6035950" y="2598900"/>
            <a:ext cx="289800" cy="2739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2389525" y="1616225"/>
            <a:ext cx="3843600" cy="341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14" name="Google Shape;314;p34"/>
          <p:cNvSpPr/>
          <p:nvPr/>
        </p:nvSpPr>
        <p:spPr>
          <a:xfrm>
            <a:off x="2389525" y="1957625"/>
            <a:ext cx="3843600" cy="341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39900" y="1713275"/>
            <a:ext cx="42321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6611" t="0"/>
          <a:stretch/>
        </p:blipFill>
        <p:spPr>
          <a:xfrm>
            <a:off x="5238112" y="0"/>
            <a:ext cx="44562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286000" y="1510950"/>
            <a:ext cx="3947124" cy="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1045200" y="248955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a 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286000" y="1510950"/>
            <a:ext cx="3947124" cy="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1045200" y="248955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a 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2404850" y="1585525"/>
            <a:ext cx="773700" cy="75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3178550" y="1585525"/>
            <a:ext cx="2223000" cy="75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5401550" y="1593500"/>
            <a:ext cx="728100" cy="75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434750" y="1565750"/>
            <a:ext cx="3947124" cy="9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7"/>
          <p:cNvCxnSpPr/>
          <p:nvPr/>
        </p:nvCxnSpPr>
        <p:spPr>
          <a:xfrm>
            <a:off x="2920125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4251025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7" name="Google Shape;337;p37"/>
          <p:cNvCxnSpPr/>
          <p:nvPr/>
        </p:nvCxnSpPr>
        <p:spPr>
          <a:xfrm>
            <a:off x="6028150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" name="Google Shape;338;p37"/>
          <p:cNvSpPr/>
          <p:nvPr/>
        </p:nvSpPr>
        <p:spPr>
          <a:xfrm>
            <a:off x="2544350" y="1659700"/>
            <a:ext cx="7671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3311450" y="1659700"/>
            <a:ext cx="22080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5519425" y="1659700"/>
            <a:ext cx="7671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2772500" y="3299475"/>
            <a:ext cx="310800" cy="295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4078675" y="3326775"/>
            <a:ext cx="284100" cy="225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5800100" y="3301375"/>
            <a:ext cx="284100" cy="225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71383" l="29193" r="25983" t="6625"/>
          <a:stretch/>
        </p:blipFill>
        <p:spPr>
          <a:xfrm>
            <a:off x="2434750" y="1565750"/>
            <a:ext cx="3947124" cy="9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8"/>
          <p:cNvCxnSpPr/>
          <p:nvPr/>
        </p:nvCxnSpPr>
        <p:spPr>
          <a:xfrm>
            <a:off x="2920125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0" name="Google Shape;350;p38"/>
          <p:cNvCxnSpPr/>
          <p:nvPr/>
        </p:nvCxnSpPr>
        <p:spPr>
          <a:xfrm>
            <a:off x="4251025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p38"/>
          <p:cNvCxnSpPr/>
          <p:nvPr/>
        </p:nvCxnSpPr>
        <p:spPr>
          <a:xfrm>
            <a:off x="6028150" y="2489550"/>
            <a:ext cx="0" cy="642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2" name="Google Shape;352;p38"/>
          <p:cNvSpPr/>
          <p:nvPr/>
        </p:nvSpPr>
        <p:spPr>
          <a:xfrm>
            <a:off x="2544350" y="1659700"/>
            <a:ext cx="7671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3311450" y="1659700"/>
            <a:ext cx="22080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19425" y="1659700"/>
            <a:ext cx="767100" cy="73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2772500" y="3299475"/>
            <a:ext cx="310800" cy="295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4078675" y="3326775"/>
            <a:ext cx="284100" cy="225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 txBox="1"/>
          <p:nvPr/>
        </p:nvSpPr>
        <p:spPr>
          <a:xfrm>
            <a:off x="2330350" y="3718225"/>
            <a:ext cx="135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58" name="Google Shape;358;p38"/>
          <p:cNvGrpSpPr/>
          <p:nvPr/>
        </p:nvGrpSpPr>
        <p:grpSpPr>
          <a:xfrm>
            <a:off x="4362763" y="3625700"/>
            <a:ext cx="1740313" cy="658500"/>
            <a:chOff x="4362763" y="3625700"/>
            <a:chExt cx="1740313" cy="658500"/>
          </a:xfrm>
        </p:grpSpPr>
        <p:sp>
          <p:nvSpPr>
            <p:cNvPr id="359" name="Google Shape;359;p38"/>
            <p:cNvSpPr txBox="1"/>
            <p:nvPr/>
          </p:nvSpPr>
          <p:spPr>
            <a:xfrm>
              <a:off x="4537375" y="3625700"/>
              <a:ext cx="156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4537375" y="3914900"/>
              <a:ext cx="156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4362763" y="37367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4362763" y="40314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8"/>
          <p:cNvSpPr txBox="1"/>
          <p:nvPr/>
        </p:nvSpPr>
        <p:spPr>
          <a:xfrm>
            <a:off x="4362775" y="32508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5800100" y="3301375"/>
            <a:ext cx="284100" cy="225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8"/>
          <p:cNvGrpSpPr/>
          <p:nvPr/>
        </p:nvGrpSpPr>
        <p:grpSpPr>
          <a:xfrm>
            <a:off x="6084188" y="3600300"/>
            <a:ext cx="1740313" cy="658500"/>
            <a:chOff x="6084188" y="3600300"/>
            <a:chExt cx="1740313" cy="658500"/>
          </a:xfrm>
        </p:grpSpPr>
        <p:sp>
          <p:nvSpPr>
            <p:cNvPr id="366" name="Google Shape;366;p38"/>
            <p:cNvSpPr txBox="1"/>
            <p:nvPr/>
          </p:nvSpPr>
          <p:spPr>
            <a:xfrm>
              <a:off x="6258800" y="3600300"/>
              <a:ext cx="156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TEXT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7" name="Google Shape;367;p38"/>
            <p:cNvSpPr txBox="1"/>
            <p:nvPr/>
          </p:nvSpPr>
          <p:spPr>
            <a:xfrm>
              <a:off x="6258800" y="3889500"/>
              <a:ext cx="156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CONTAINER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084188" y="37113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084188" y="4006000"/>
              <a:ext cx="174600" cy="178200"/>
            </a:xfrm>
            <a:prstGeom prst="ellipse">
              <a:avLst/>
            </a:prstGeom>
            <a:solidFill>
              <a:srgbClr val="F3F3F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8"/>
          <p:cNvSpPr txBox="1"/>
          <p:nvPr/>
        </p:nvSpPr>
        <p:spPr>
          <a:xfrm>
            <a:off x="6084200" y="32254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/>
          <p:nvPr/>
        </p:nvSpPr>
        <p:spPr>
          <a:xfrm>
            <a:off x="6557325" y="2062175"/>
            <a:ext cx="174600" cy="1659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6557325" y="24117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6825850" y="1972575"/>
            <a:ext cx="15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7000450" y="26432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7000450" y="29324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6825838" y="2754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"/>
          <p:cNvSpPr/>
          <p:nvPr/>
        </p:nvSpPr>
        <p:spPr>
          <a:xfrm>
            <a:off x="6825838" y="304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 txBox="1"/>
          <p:nvPr/>
        </p:nvSpPr>
        <p:spPr>
          <a:xfrm>
            <a:off x="6785975" y="2310013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 rotWithShape="1">
          <a:blip r:embed="rId3">
            <a:alphaModFix/>
          </a:blip>
          <a:srcRect b="0" l="28476" r="28545" t="9624"/>
          <a:stretch/>
        </p:blipFill>
        <p:spPr>
          <a:xfrm>
            <a:off x="350950" y="629175"/>
            <a:ext cx="2458224" cy="246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84" name="Google Shape;384;p39"/>
          <p:cNvCxnSpPr/>
          <p:nvPr/>
        </p:nvCxnSpPr>
        <p:spPr>
          <a:xfrm>
            <a:off x="2854038" y="182697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85" name="Google Shape;385;p39"/>
          <p:cNvCxnSpPr/>
          <p:nvPr/>
        </p:nvCxnSpPr>
        <p:spPr>
          <a:xfrm>
            <a:off x="2854038" y="23358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86" name="Google Shape;386;p39"/>
          <p:cNvCxnSpPr/>
          <p:nvPr/>
        </p:nvCxnSpPr>
        <p:spPr>
          <a:xfrm>
            <a:off x="2854038" y="275860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87" name="Google Shape;387;p39"/>
          <p:cNvSpPr txBox="1"/>
          <p:nvPr/>
        </p:nvSpPr>
        <p:spPr>
          <a:xfrm>
            <a:off x="3646525" y="1291725"/>
            <a:ext cx="53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0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4523500" y="1720825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4523500" y="21210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4523500" y="25212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4348888" y="18318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/>
          <p:nvPr/>
        </p:nvSpPr>
        <p:spPr>
          <a:xfrm>
            <a:off x="4348888" y="22375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4348888" y="2643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/>
          <p:nvPr/>
        </p:nvSpPr>
        <p:spPr>
          <a:xfrm>
            <a:off x="4064800" y="1411625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 txBox="1"/>
          <p:nvPr/>
        </p:nvSpPr>
        <p:spPr>
          <a:xfrm>
            <a:off x="4453050" y="1320625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6213600" y="1752963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 txBox="1"/>
          <p:nvPr/>
        </p:nvSpPr>
        <p:spPr>
          <a:xfrm>
            <a:off x="6622100" y="1661963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6557325" y="3493000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/>
        </p:nvSpPr>
        <p:spPr>
          <a:xfrm>
            <a:off x="7000450" y="37245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7000450" y="40137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6825838" y="38355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/>
          <p:nvPr/>
        </p:nvSpPr>
        <p:spPr>
          <a:xfrm>
            <a:off x="6825838" y="41302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785975" y="33912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04" name="Google Shape;404;p39"/>
          <p:cNvCxnSpPr/>
          <p:nvPr/>
        </p:nvCxnSpPr>
        <p:spPr>
          <a:xfrm flipH="1" rot="10800000">
            <a:off x="5401600" y="1906325"/>
            <a:ext cx="400500" cy="2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0"/>
          <p:cNvCxnSpPr/>
          <p:nvPr/>
        </p:nvCxnSpPr>
        <p:spPr>
          <a:xfrm flipH="1" rot="10800000">
            <a:off x="5401600" y="1906325"/>
            <a:ext cx="400500" cy="2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0" name="Google Shape;410;p40"/>
          <p:cNvSpPr/>
          <p:nvPr/>
        </p:nvSpPr>
        <p:spPr>
          <a:xfrm>
            <a:off x="6557325" y="2062175"/>
            <a:ext cx="174600" cy="1659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6557325" y="24117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 txBox="1"/>
          <p:nvPr/>
        </p:nvSpPr>
        <p:spPr>
          <a:xfrm>
            <a:off x="6825850" y="1972575"/>
            <a:ext cx="138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7000450" y="26432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7000450" y="29324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6825838" y="2754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/>
          <p:cNvSpPr/>
          <p:nvPr/>
        </p:nvSpPr>
        <p:spPr>
          <a:xfrm>
            <a:off x="6825838" y="304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6785975" y="2310013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3">
            <a:alphaModFix/>
          </a:blip>
          <a:srcRect b="0" l="28476" r="28545" t="9624"/>
          <a:stretch/>
        </p:blipFill>
        <p:spPr>
          <a:xfrm>
            <a:off x="350950" y="629175"/>
            <a:ext cx="2458224" cy="246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19" name="Google Shape;419;p40"/>
          <p:cNvCxnSpPr/>
          <p:nvPr/>
        </p:nvCxnSpPr>
        <p:spPr>
          <a:xfrm>
            <a:off x="2854038" y="182697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20" name="Google Shape;420;p40"/>
          <p:cNvCxnSpPr/>
          <p:nvPr/>
        </p:nvCxnSpPr>
        <p:spPr>
          <a:xfrm>
            <a:off x="2854038" y="23358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21" name="Google Shape;421;p40"/>
          <p:cNvCxnSpPr/>
          <p:nvPr/>
        </p:nvCxnSpPr>
        <p:spPr>
          <a:xfrm>
            <a:off x="2854038" y="275860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422" name="Google Shape;422;p40"/>
          <p:cNvSpPr txBox="1"/>
          <p:nvPr/>
        </p:nvSpPr>
        <p:spPr>
          <a:xfrm>
            <a:off x="3646525" y="1291725"/>
            <a:ext cx="53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0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4523500" y="1720825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4523500" y="21210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523500" y="25212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4348888" y="18318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4348888" y="22375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4348888" y="2643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4064800" y="1411625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4453050" y="1320625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6213600" y="1752963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6622100" y="1661963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6557325" y="3493000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 txBox="1"/>
          <p:nvPr/>
        </p:nvSpPr>
        <p:spPr>
          <a:xfrm>
            <a:off x="7000450" y="37245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7000450" y="40137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6825838" y="38355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6825838" y="41302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 txBox="1"/>
          <p:nvPr/>
        </p:nvSpPr>
        <p:spPr>
          <a:xfrm>
            <a:off x="6785975" y="33912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6017050" y="1411625"/>
            <a:ext cx="2190600" cy="3258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Edge cases on</a:t>
            </a:r>
            <a:br>
              <a:rPr lang="en" sz="2300"/>
            </a:b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Breaking down layouts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2317325" y="446250"/>
            <a:ext cx="4509349" cy="16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1452300" y="2606975"/>
            <a:ext cx="62394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widget </a:t>
            </a:r>
            <a:endParaRPr sz="292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 or Column?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3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2317325" y="1753650"/>
            <a:ext cx="4509349" cy="16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3"/>
          <p:cNvSpPr/>
          <p:nvPr/>
        </p:nvSpPr>
        <p:spPr>
          <a:xfrm>
            <a:off x="2704900" y="2074625"/>
            <a:ext cx="3871200" cy="446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/>
          <p:nvPr/>
        </p:nvSpPr>
        <p:spPr>
          <a:xfrm>
            <a:off x="2704900" y="2521025"/>
            <a:ext cx="3871200" cy="195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2704900" y="2716625"/>
            <a:ext cx="3871200" cy="273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313150" y="3389850"/>
            <a:ext cx="844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Column?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2317325" y="1753650"/>
            <a:ext cx="4509349" cy="16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/>
          <p:nvPr/>
        </p:nvSpPr>
        <p:spPr>
          <a:xfrm>
            <a:off x="2704900" y="2074625"/>
            <a:ext cx="1084200" cy="923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313150" y="3389850"/>
            <a:ext cx="844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121900" y="2074625"/>
            <a:ext cx="1084200" cy="923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5491950" y="2074625"/>
            <a:ext cx="1084200" cy="923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Atomic</a:t>
            </a:r>
            <a:r>
              <a:rPr lang="en"/>
              <a:t>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Widgets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vs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Molecular Widgets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/>
        </p:nvSpPr>
        <p:spPr>
          <a:xfrm>
            <a:off x="1452300" y="2606975"/>
            <a:ext cx="62394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Ask yourself:</a:t>
            </a:r>
            <a:r>
              <a:rPr lang="en" sz="29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endParaRPr sz="292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Can the information in the widget exist on its own</a:t>
            </a:r>
            <a:r>
              <a:rPr b="1" lang="en" sz="3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1" sz="3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6275" y="477563"/>
            <a:ext cx="3937851" cy="1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/>
          <p:nvPr/>
        </p:nvSpPr>
        <p:spPr>
          <a:xfrm>
            <a:off x="784730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2022144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3260651" y="764750"/>
            <a:ext cx="904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5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57150" y="477575"/>
            <a:ext cx="4039626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/>
          <p:cNvSpPr/>
          <p:nvPr/>
        </p:nvSpPr>
        <p:spPr>
          <a:xfrm>
            <a:off x="4804352" y="764760"/>
            <a:ext cx="3468000" cy="399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4804352" y="1164165"/>
            <a:ext cx="3468000" cy="17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4804352" y="1339174"/>
            <a:ext cx="3468000" cy="245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6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6275" y="477563"/>
            <a:ext cx="3937851" cy="1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/>
          <p:nvPr/>
        </p:nvSpPr>
        <p:spPr>
          <a:xfrm>
            <a:off x="784730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6"/>
          <p:cNvSpPr/>
          <p:nvPr/>
        </p:nvSpPr>
        <p:spPr>
          <a:xfrm>
            <a:off x="2022144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/>
          <p:nvPr/>
        </p:nvSpPr>
        <p:spPr>
          <a:xfrm>
            <a:off x="3260651" y="764750"/>
            <a:ext cx="904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46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57150" y="477575"/>
            <a:ext cx="4039626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/>
          <p:nvPr/>
        </p:nvSpPr>
        <p:spPr>
          <a:xfrm>
            <a:off x="4804352" y="764760"/>
            <a:ext cx="3468000" cy="399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4804352" y="1164165"/>
            <a:ext cx="3468000" cy="17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4804352" y="1339174"/>
            <a:ext cx="3468000" cy="245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1202450" y="20432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1626900" y="23666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FromWidget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1626900" y="27524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1452288" y="286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1452300" y="19511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1452300" y="25225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6"/>
          <p:cNvSpPr txBox="1"/>
          <p:nvPr/>
        </p:nvSpPr>
        <p:spPr>
          <a:xfrm>
            <a:off x="1626900" y="31393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To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Widget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1" name="Google Shape;501;p46"/>
          <p:cNvSpPr/>
          <p:nvPr/>
        </p:nvSpPr>
        <p:spPr>
          <a:xfrm>
            <a:off x="1452300" y="32952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"/>
          <p:cNvSpPr txBox="1"/>
          <p:nvPr/>
        </p:nvSpPr>
        <p:spPr>
          <a:xfrm>
            <a:off x="1645575" y="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First approach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7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6275" y="477563"/>
            <a:ext cx="3937851" cy="1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784730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2022144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3260651" y="764750"/>
            <a:ext cx="904800" cy="826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57150" y="477575"/>
            <a:ext cx="4039626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/>
          <p:nvPr/>
        </p:nvSpPr>
        <p:spPr>
          <a:xfrm>
            <a:off x="4804352" y="764760"/>
            <a:ext cx="3468000" cy="399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4804352" y="1164165"/>
            <a:ext cx="3468000" cy="17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7"/>
          <p:cNvSpPr/>
          <p:nvPr/>
        </p:nvSpPr>
        <p:spPr>
          <a:xfrm>
            <a:off x="4804352" y="1339174"/>
            <a:ext cx="3468000" cy="245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>
            <a:off x="1202450" y="20432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7"/>
          <p:cNvSpPr txBox="1"/>
          <p:nvPr/>
        </p:nvSpPr>
        <p:spPr>
          <a:xfrm>
            <a:off x="1626900" y="23666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FromWidget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1626900" y="27524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1452288" y="286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7"/>
          <p:cNvSpPr txBox="1"/>
          <p:nvPr/>
        </p:nvSpPr>
        <p:spPr>
          <a:xfrm>
            <a:off x="1452300" y="19511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1452300" y="25225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 txBox="1"/>
          <p:nvPr/>
        </p:nvSpPr>
        <p:spPr>
          <a:xfrm>
            <a:off x="1626900" y="31393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strike="sngStrike">
                <a:latin typeface="Google Sans"/>
                <a:ea typeface="Google Sans"/>
                <a:cs typeface="Google Sans"/>
                <a:sym typeface="Google Sans"/>
              </a:rPr>
              <a:t>ToWidget</a:t>
            </a:r>
            <a:endParaRPr sz="1500" strike="sng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1452300" y="32952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7"/>
          <p:cNvSpPr txBox="1"/>
          <p:nvPr/>
        </p:nvSpPr>
        <p:spPr>
          <a:xfrm>
            <a:off x="1645575" y="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First approach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4219700" y="2473900"/>
            <a:ext cx="4219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Can the information in the widget exist on the own?</a:t>
            </a:r>
            <a:br>
              <a:rPr b="1" lang="en" sz="2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en" sz="2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2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Probably Not In This Approach. </a:t>
            </a:r>
            <a:endParaRPr b="1" sz="2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8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6275" y="477563"/>
            <a:ext cx="3937851" cy="1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/>
          <p:nvPr/>
        </p:nvSpPr>
        <p:spPr>
          <a:xfrm>
            <a:off x="784730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022144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260651" y="764750"/>
            <a:ext cx="904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48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57150" y="477575"/>
            <a:ext cx="4039626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/>
          <p:nvPr/>
        </p:nvSpPr>
        <p:spPr>
          <a:xfrm>
            <a:off x="4804352" y="764760"/>
            <a:ext cx="3468000" cy="399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"/>
          <p:cNvSpPr/>
          <p:nvPr/>
        </p:nvSpPr>
        <p:spPr>
          <a:xfrm>
            <a:off x="4804352" y="1164165"/>
            <a:ext cx="3468000" cy="174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4804352" y="1339174"/>
            <a:ext cx="3468000" cy="245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5543275" y="20335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 txBox="1"/>
          <p:nvPr/>
        </p:nvSpPr>
        <p:spPr>
          <a:xfrm>
            <a:off x="5967725" y="23570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AirportInfo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5967725" y="27427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CityInfo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5793125" y="19415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5793125" y="25129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8"/>
          <p:cNvSpPr txBox="1"/>
          <p:nvPr/>
        </p:nvSpPr>
        <p:spPr>
          <a:xfrm>
            <a:off x="5967725" y="3129725"/>
            <a:ext cx="215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FlightTimeInfo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48"/>
          <p:cNvSpPr/>
          <p:nvPr/>
        </p:nvSpPr>
        <p:spPr>
          <a:xfrm>
            <a:off x="5793125" y="32856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1645575" y="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Second</a:t>
            </a: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approach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5793125" y="28992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6275" y="477563"/>
            <a:ext cx="3937851" cy="1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/>
          <p:nvPr/>
        </p:nvSpPr>
        <p:spPr>
          <a:xfrm>
            <a:off x="784730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9"/>
          <p:cNvSpPr/>
          <p:nvPr/>
        </p:nvSpPr>
        <p:spPr>
          <a:xfrm>
            <a:off x="2022144" y="764752"/>
            <a:ext cx="946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9"/>
          <p:cNvSpPr/>
          <p:nvPr/>
        </p:nvSpPr>
        <p:spPr>
          <a:xfrm>
            <a:off x="3260651" y="764750"/>
            <a:ext cx="904800" cy="826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49"/>
          <p:cNvPicPr preferRelativeResize="0"/>
          <p:nvPr/>
        </p:nvPicPr>
        <p:blipFill rotWithShape="1">
          <a:blip r:embed="rId3">
            <a:alphaModFix/>
          </a:blip>
          <a:srcRect b="32785" l="16489" r="17342" t="28621"/>
          <a:stretch/>
        </p:blipFill>
        <p:spPr>
          <a:xfrm>
            <a:off x="4457150" y="477575"/>
            <a:ext cx="4039626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/>
          <p:nvPr/>
        </p:nvSpPr>
        <p:spPr>
          <a:xfrm>
            <a:off x="4804352" y="764760"/>
            <a:ext cx="3468000" cy="399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804352" y="1164165"/>
            <a:ext cx="3468000" cy="174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4804352" y="1339174"/>
            <a:ext cx="3468000" cy="245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5543275" y="20335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 txBox="1"/>
          <p:nvPr/>
        </p:nvSpPr>
        <p:spPr>
          <a:xfrm>
            <a:off x="5793125" y="19415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0" name="Google Shape;560;p49"/>
          <p:cNvSpPr/>
          <p:nvPr/>
        </p:nvSpPr>
        <p:spPr>
          <a:xfrm>
            <a:off x="5793125" y="25129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5793125" y="32856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 txBox="1"/>
          <p:nvPr/>
        </p:nvSpPr>
        <p:spPr>
          <a:xfrm>
            <a:off x="1645575" y="0"/>
            <a:ext cx="62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Second approach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49"/>
          <p:cNvSpPr/>
          <p:nvPr/>
        </p:nvSpPr>
        <p:spPr>
          <a:xfrm>
            <a:off x="5793125" y="289927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 txBox="1"/>
          <p:nvPr/>
        </p:nvSpPr>
        <p:spPr>
          <a:xfrm>
            <a:off x="5967725" y="235702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AirportInfo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5967725" y="2742775"/>
            <a:ext cx="15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strike="sngStrike">
                <a:latin typeface="Google Sans"/>
                <a:ea typeface="Google Sans"/>
                <a:cs typeface="Google Sans"/>
                <a:sym typeface="Google Sans"/>
              </a:rPr>
              <a:t>CityInfo</a:t>
            </a:r>
            <a:endParaRPr sz="1500" strike="sng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5967725" y="3129725"/>
            <a:ext cx="215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FlightTimeInfo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"/>
          <p:cNvSpPr txBox="1"/>
          <p:nvPr/>
        </p:nvSpPr>
        <p:spPr>
          <a:xfrm>
            <a:off x="344475" y="2606975"/>
            <a:ext cx="84471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 the parent widget for </a:t>
            </a:r>
            <a:r>
              <a:rPr lang="en" sz="25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Travel</a:t>
            </a:r>
            <a:r>
              <a:rPr lang="en" sz="25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25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Info</a:t>
            </a:r>
            <a:r>
              <a:rPr lang="en" sz="25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25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Widget</a:t>
            </a:r>
            <a:r>
              <a:rPr lang="en" sz="29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endParaRPr sz="292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 or Column?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2" name="Google Shape;572;p50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2689175" y="68895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0"/>
          <p:cNvSpPr/>
          <p:nvPr/>
        </p:nvSpPr>
        <p:spPr>
          <a:xfrm>
            <a:off x="2986713" y="884650"/>
            <a:ext cx="3092400" cy="485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2986713" y="1370050"/>
            <a:ext cx="3092400" cy="59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50"/>
          <p:cNvCxnSpPr>
            <a:stCxn id="573" idx="3"/>
          </p:cNvCxnSpPr>
          <p:nvPr/>
        </p:nvCxnSpPr>
        <p:spPr>
          <a:xfrm>
            <a:off x="6079113" y="11273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76" name="Google Shape;576;p50"/>
          <p:cNvCxnSpPr/>
          <p:nvPr/>
        </p:nvCxnSpPr>
        <p:spPr>
          <a:xfrm>
            <a:off x="6079113" y="171450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77" name="Google Shape;577;p50"/>
          <p:cNvSpPr txBox="1"/>
          <p:nvPr/>
        </p:nvSpPr>
        <p:spPr>
          <a:xfrm>
            <a:off x="6865825" y="88465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&lt;name widget&gt;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8" name="Google Shape;578;p50"/>
          <p:cNvSpPr txBox="1"/>
          <p:nvPr/>
        </p:nvSpPr>
        <p:spPr>
          <a:xfrm>
            <a:off x="6865825" y="1514400"/>
            <a:ext cx="18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&lt;travel info widget&gt;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/>
        </p:nvSpPr>
        <p:spPr>
          <a:xfrm>
            <a:off x="270150" y="3194125"/>
            <a:ext cx="844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Column?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4" name="Google Shape;584;p51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2689175" y="1471825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1"/>
          <p:cNvSpPr/>
          <p:nvPr/>
        </p:nvSpPr>
        <p:spPr>
          <a:xfrm>
            <a:off x="2986724" y="2152925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>
            <a:off x="2986724" y="2430900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/>
        </p:nvSpPr>
        <p:spPr>
          <a:xfrm>
            <a:off x="270150" y="3194125"/>
            <a:ext cx="844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1" lang="en" sz="3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2" name="Google Shape;592;p52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2689175" y="1471825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/>
          <p:nvPr/>
        </p:nvSpPr>
        <p:spPr>
          <a:xfrm>
            <a:off x="3100200" y="2152925"/>
            <a:ext cx="759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>
            <a:off x="3898725" y="2152925"/>
            <a:ext cx="10647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5002350" y="2152925"/>
            <a:ext cx="720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48421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3"/>
          <p:cNvSpPr/>
          <p:nvPr/>
        </p:nvSpPr>
        <p:spPr>
          <a:xfrm>
            <a:off x="5253125" y="1111700"/>
            <a:ext cx="759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/>
          <p:nvPr/>
        </p:nvSpPr>
        <p:spPr>
          <a:xfrm>
            <a:off x="6051650" y="1111700"/>
            <a:ext cx="10647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3"/>
          <p:cNvSpPr/>
          <p:nvPr/>
        </p:nvSpPr>
        <p:spPr>
          <a:xfrm>
            <a:off x="7155275" y="1111700"/>
            <a:ext cx="720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6772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3"/>
          <p:cNvSpPr/>
          <p:nvPr/>
        </p:nvSpPr>
        <p:spPr>
          <a:xfrm>
            <a:off x="974749" y="1111700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974749" y="1389675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1452300" y="2606975"/>
            <a:ext cx="62394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Ask yourself again: </a:t>
            </a:r>
            <a:endParaRPr sz="292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Can the information in the widget exist on the own?</a:t>
            </a:r>
            <a:endParaRPr b="1" sz="3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4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48421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4"/>
          <p:cNvSpPr/>
          <p:nvPr/>
        </p:nvSpPr>
        <p:spPr>
          <a:xfrm>
            <a:off x="5253125" y="1111700"/>
            <a:ext cx="759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4"/>
          <p:cNvSpPr/>
          <p:nvPr/>
        </p:nvSpPr>
        <p:spPr>
          <a:xfrm>
            <a:off x="6051650" y="1111700"/>
            <a:ext cx="10647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4"/>
          <p:cNvSpPr/>
          <p:nvPr/>
        </p:nvSpPr>
        <p:spPr>
          <a:xfrm>
            <a:off x="7155275" y="1111700"/>
            <a:ext cx="720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54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6772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4"/>
          <p:cNvSpPr/>
          <p:nvPr/>
        </p:nvSpPr>
        <p:spPr>
          <a:xfrm>
            <a:off x="974749" y="1111700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4"/>
          <p:cNvSpPr/>
          <p:nvPr/>
        </p:nvSpPr>
        <p:spPr>
          <a:xfrm>
            <a:off x="974749" y="1389675"/>
            <a:ext cx="2884800" cy="281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 txBox="1"/>
          <p:nvPr/>
        </p:nvSpPr>
        <p:spPr>
          <a:xfrm>
            <a:off x="1452300" y="2606975"/>
            <a:ext cx="6239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Would it make sense to just have category names if their values data are not available?</a:t>
            </a:r>
            <a:endParaRPr b="1" sz="25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853850" y="1026675"/>
            <a:ext cx="2575200" cy="3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Roboto Mono"/>
                <a:ea typeface="Roboto Mono"/>
                <a:cs typeface="Roboto Mono"/>
                <a:sym typeface="Roboto Mono"/>
              </a:rPr>
              <a:t>Atomic</a:t>
            </a:r>
            <a:r>
              <a:rPr b="1" lang="en" sz="292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Roboto Mono"/>
                <a:ea typeface="Roboto Mono"/>
                <a:cs typeface="Roboto Mono"/>
                <a:sym typeface="Roboto Mono"/>
              </a:rPr>
              <a:t>Widgets</a:t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r</a:t>
            </a:r>
            <a:r>
              <a:rPr lang="en" sz="1200"/>
              <a:t>epresented by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E.g Text, TextField, Icon, Image, etc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5373875" y="816625"/>
            <a:ext cx="2575200" cy="3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Roboto Mono"/>
                <a:ea typeface="Roboto Mono"/>
                <a:cs typeface="Roboto Mono"/>
                <a:sym typeface="Roboto Mono"/>
              </a:rPr>
              <a:t>Molecular </a:t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>
                <a:latin typeface="Roboto Mono"/>
                <a:ea typeface="Roboto Mono"/>
                <a:cs typeface="Roboto Mono"/>
                <a:sym typeface="Roboto Mono"/>
              </a:rPr>
              <a:t>Widgets</a:t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9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represented by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E.g Column, Stack, List, etc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</p:txBody>
      </p:sp>
      <p:sp>
        <p:nvSpPr>
          <p:cNvPr id="98" name="Google Shape;98;p19"/>
          <p:cNvSpPr/>
          <p:nvPr/>
        </p:nvSpPr>
        <p:spPr>
          <a:xfrm>
            <a:off x="6434525" y="2324250"/>
            <a:ext cx="453900" cy="247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1985575" y="2276975"/>
            <a:ext cx="318600" cy="325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5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48421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5"/>
          <p:cNvSpPr/>
          <p:nvPr/>
        </p:nvSpPr>
        <p:spPr>
          <a:xfrm>
            <a:off x="5253125" y="1111700"/>
            <a:ext cx="759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5"/>
          <p:cNvSpPr/>
          <p:nvPr/>
        </p:nvSpPr>
        <p:spPr>
          <a:xfrm>
            <a:off x="6051650" y="1111700"/>
            <a:ext cx="1064700" cy="571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5"/>
          <p:cNvSpPr/>
          <p:nvPr/>
        </p:nvSpPr>
        <p:spPr>
          <a:xfrm>
            <a:off x="7155275" y="1111700"/>
            <a:ext cx="720600" cy="571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55"/>
          <p:cNvPicPr preferRelativeResize="0"/>
          <p:nvPr/>
        </p:nvPicPr>
        <p:blipFill rotWithShape="1">
          <a:blip r:embed="rId3">
            <a:alphaModFix/>
          </a:blip>
          <a:srcRect b="36450" l="28524" r="25498" t="18195"/>
          <a:stretch/>
        </p:blipFill>
        <p:spPr>
          <a:xfrm>
            <a:off x="677200" y="430600"/>
            <a:ext cx="3687475" cy="16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/>
          <p:nvPr/>
        </p:nvSpPr>
        <p:spPr>
          <a:xfrm>
            <a:off x="974749" y="1111700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974749" y="1389675"/>
            <a:ext cx="2884800" cy="281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5"/>
          <p:cNvSpPr txBox="1"/>
          <p:nvPr/>
        </p:nvSpPr>
        <p:spPr>
          <a:xfrm>
            <a:off x="1096025" y="2606975"/>
            <a:ext cx="70695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But it’s possible to NOT show some data. With this approach, it’s easier to remove a widget that holds a complete data point.</a:t>
            </a:r>
            <a:endParaRPr b="1" sz="2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6"/>
          <p:cNvPicPr preferRelativeResize="0"/>
          <p:nvPr/>
        </p:nvPicPr>
        <p:blipFill rotWithShape="1">
          <a:blip r:embed="rId3">
            <a:alphaModFix/>
          </a:blip>
          <a:srcRect b="32699" l="23340" r="31134" t="23166"/>
          <a:stretch/>
        </p:blipFill>
        <p:spPr>
          <a:xfrm>
            <a:off x="2348650" y="665451"/>
            <a:ext cx="4023976" cy="17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6"/>
          <p:cNvSpPr/>
          <p:nvPr/>
        </p:nvSpPr>
        <p:spPr>
          <a:xfrm>
            <a:off x="2716575" y="1307400"/>
            <a:ext cx="853200" cy="321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6"/>
          <p:cNvSpPr/>
          <p:nvPr/>
        </p:nvSpPr>
        <p:spPr>
          <a:xfrm>
            <a:off x="3609075" y="1307400"/>
            <a:ext cx="908100" cy="321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344475" y="2606975"/>
            <a:ext cx="8447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Will the </a:t>
            </a:r>
            <a:r>
              <a:rPr b="1" lang="en" sz="2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highlighted text</a:t>
            </a: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be a </a:t>
            </a:r>
            <a:endParaRPr sz="25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Row of 2 Text widgets </a:t>
            </a:r>
            <a:endParaRPr b="1" sz="25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or something else? 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57"/>
          <p:cNvGrpSpPr/>
          <p:nvPr/>
        </p:nvGrpSpPr>
        <p:grpSpPr>
          <a:xfrm>
            <a:off x="2348650" y="665451"/>
            <a:ext cx="4023976" cy="1738000"/>
            <a:chOff x="2348650" y="665451"/>
            <a:chExt cx="4023976" cy="1738000"/>
          </a:xfrm>
        </p:grpSpPr>
        <p:pic>
          <p:nvPicPr>
            <p:cNvPr id="645" name="Google Shape;645;p57"/>
            <p:cNvPicPr preferRelativeResize="0"/>
            <p:nvPr/>
          </p:nvPicPr>
          <p:blipFill rotWithShape="1">
            <a:blip r:embed="rId3">
              <a:alphaModFix/>
            </a:blip>
            <a:srcRect b="32699" l="23340" r="31134" t="23166"/>
            <a:stretch/>
          </p:blipFill>
          <p:spPr>
            <a:xfrm>
              <a:off x="2348650" y="665451"/>
              <a:ext cx="4023976" cy="17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57"/>
            <p:cNvSpPr/>
            <p:nvPr/>
          </p:nvSpPr>
          <p:spPr>
            <a:xfrm>
              <a:off x="2716575" y="1307400"/>
              <a:ext cx="853200" cy="3210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3609075" y="1307400"/>
              <a:ext cx="908100" cy="321000"/>
            </a:xfrm>
            <a:prstGeom prst="rect">
              <a:avLst/>
            </a:prstGeom>
            <a:noFill/>
            <a:ln cap="flat" cmpd="sng" w="19050">
              <a:solidFill>
                <a:srgbClr val="31A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57"/>
          <p:cNvSpPr txBox="1"/>
          <p:nvPr/>
        </p:nvSpPr>
        <p:spPr>
          <a:xfrm>
            <a:off x="344475" y="2606975"/>
            <a:ext cx="844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You can breakdown 80% UI down to Row, Column, Stack and the basic Atomic widgets but </a:t>
            </a:r>
            <a:r>
              <a:rPr b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Flutter provides much more flexibility and </a:t>
            </a:r>
            <a:r>
              <a:rPr b="1" i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variety</a:t>
            </a:r>
            <a:r>
              <a:rPr b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of single purpose widgets.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8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4" name="Google Shape;654;p58"/>
          <p:cNvSpPr txBox="1"/>
          <p:nvPr>
            <p:ph idx="2" type="title"/>
          </p:nvPr>
        </p:nvSpPr>
        <p:spPr>
          <a:xfrm>
            <a:off x="311700" y="1257225"/>
            <a:ext cx="37062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Google Sans"/>
                <a:ea typeface="Google Sans"/>
                <a:cs typeface="Google Sans"/>
                <a:sym typeface="Google Sans"/>
              </a:rPr>
              <a:t>Interview</a:t>
            </a:r>
            <a:endParaRPr sz="302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55" name="Google Shape;655;p58"/>
          <p:cNvPicPr preferRelativeResize="0"/>
          <p:nvPr/>
        </p:nvPicPr>
        <p:blipFill rotWithShape="1">
          <a:blip r:embed="rId3">
            <a:alphaModFix/>
          </a:blip>
          <a:srcRect b="0" l="0" r="6611" t="0"/>
          <a:stretch/>
        </p:blipFill>
        <p:spPr>
          <a:xfrm>
            <a:off x="5444112" y="-32175"/>
            <a:ext cx="44562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9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What widgets to know about to create a responsive layout in Flutter?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0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0"/>
          <p:cNvSpPr txBox="1"/>
          <p:nvPr>
            <p:ph type="title"/>
          </p:nvPr>
        </p:nvSpPr>
        <p:spPr>
          <a:xfrm>
            <a:off x="311700" y="1840275"/>
            <a:ext cx="4704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</a:t>
            </a:r>
            <a:endParaRPr/>
          </a:p>
        </p:txBody>
      </p:sp>
      <p:pic>
        <p:nvPicPr>
          <p:cNvPr id="667" name="Google Shape;667;p60"/>
          <p:cNvPicPr preferRelativeResize="0"/>
          <p:nvPr/>
        </p:nvPicPr>
        <p:blipFill rotWithShape="1">
          <a:blip r:embed="rId4">
            <a:alphaModFix/>
          </a:blip>
          <a:srcRect b="0" l="34399" r="10842" t="0"/>
          <a:stretch/>
        </p:blipFill>
        <p:spPr>
          <a:xfrm>
            <a:off x="5437676" y="0"/>
            <a:ext cx="3755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1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ind Right Widget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2"/>
          <p:cNvPicPr preferRelativeResize="0"/>
          <p:nvPr/>
        </p:nvPicPr>
        <p:blipFill rotWithShape="1">
          <a:blip r:embed="rId3">
            <a:alphaModFix/>
          </a:blip>
          <a:srcRect b="2617" l="6463" r="0" t="20168"/>
          <a:stretch/>
        </p:blipFill>
        <p:spPr>
          <a:xfrm>
            <a:off x="984750" y="85975"/>
            <a:ext cx="7806601" cy="452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3"/>
          <p:cNvPicPr preferRelativeResize="0"/>
          <p:nvPr/>
        </p:nvPicPr>
        <p:blipFill rotWithShape="1">
          <a:blip r:embed="rId3">
            <a:alphaModFix/>
          </a:blip>
          <a:srcRect b="0" l="1494" r="1484" t="0"/>
          <a:stretch/>
        </p:blipFill>
        <p:spPr>
          <a:xfrm>
            <a:off x="984750" y="85975"/>
            <a:ext cx="7806602" cy="45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4"/>
          <p:cNvSpPr txBox="1"/>
          <p:nvPr>
            <p:ph type="title"/>
          </p:nvPr>
        </p:nvSpPr>
        <p:spPr>
          <a:xfrm>
            <a:off x="3117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find right widget</a:t>
            </a:r>
            <a:endParaRPr/>
          </a:p>
        </p:txBody>
      </p:sp>
      <p:sp>
        <p:nvSpPr>
          <p:cNvPr id="688" name="Google Shape;688;p64"/>
          <p:cNvSpPr txBox="1"/>
          <p:nvPr>
            <p:ph idx="1" type="body"/>
          </p:nvPr>
        </p:nvSpPr>
        <p:spPr>
          <a:xfrm>
            <a:off x="311700" y="1389600"/>
            <a:ext cx="56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Breakout Layout.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Find right Keywords.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Easy to customize.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Did anyone already solve this problem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Break down any layouts into</a:t>
            </a:r>
            <a:r>
              <a:rPr lang="en"/>
              <a:t> </a:t>
            </a:r>
            <a:br>
              <a:rPr lang="en"/>
            </a:b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Row|Column|Stack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Layout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8" name="Google Shape;698;p66"/>
          <p:cNvCxnSpPr/>
          <p:nvPr/>
        </p:nvCxnSpPr>
        <p:spPr>
          <a:xfrm flipH="1" rot="10800000">
            <a:off x="5401600" y="1906325"/>
            <a:ext cx="400500" cy="2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9" name="Google Shape;699;p66"/>
          <p:cNvSpPr/>
          <p:nvPr/>
        </p:nvSpPr>
        <p:spPr>
          <a:xfrm>
            <a:off x="6557325" y="2062175"/>
            <a:ext cx="174600" cy="1659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6"/>
          <p:cNvSpPr/>
          <p:nvPr/>
        </p:nvSpPr>
        <p:spPr>
          <a:xfrm>
            <a:off x="6557325" y="24117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6"/>
          <p:cNvSpPr txBox="1"/>
          <p:nvPr/>
        </p:nvSpPr>
        <p:spPr>
          <a:xfrm>
            <a:off x="6825850" y="1972575"/>
            <a:ext cx="116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66"/>
          <p:cNvSpPr txBox="1"/>
          <p:nvPr/>
        </p:nvSpPr>
        <p:spPr>
          <a:xfrm>
            <a:off x="7000450" y="26432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66"/>
          <p:cNvSpPr txBox="1"/>
          <p:nvPr/>
        </p:nvSpPr>
        <p:spPr>
          <a:xfrm>
            <a:off x="7000450" y="29324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66"/>
          <p:cNvSpPr/>
          <p:nvPr/>
        </p:nvSpPr>
        <p:spPr>
          <a:xfrm>
            <a:off x="6825838" y="2754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6"/>
          <p:cNvSpPr/>
          <p:nvPr/>
        </p:nvSpPr>
        <p:spPr>
          <a:xfrm>
            <a:off x="6825838" y="304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6"/>
          <p:cNvSpPr txBox="1"/>
          <p:nvPr/>
        </p:nvSpPr>
        <p:spPr>
          <a:xfrm>
            <a:off x="6785975" y="2310013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07" name="Google Shape;707;p66"/>
          <p:cNvCxnSpPr/>
          <p:nvPr/>
        </p:nvCxnSpPr>
        <p:spPr>
          <a:xfrm>
            <a:off x="2854038" y="182697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08" name="Google Shape;708;p66"/>
          <p:cNvCxnSpPr/>
          <p:nvPr/>
        </p:nvCxnSpPr>
        <p:spPr>
          <a:xfrm>
            <a:off x="2854038" y="23358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09" name="Google Shape;709;p66"/>
          <p:cNvCxnSpPr/>
          <p:nvPr/>
        </p:nvCxnSpPr>
        <p:spPr>
          <a:xfrm>
            <a:off x="2854038" y="275860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10" name="Google Shape;710;p66"/>
          <p:cNvSpPr txBox="1"/>
          <p:nvPr/>
        </p:nvSpPr>
        <p:spPr>
          <a:xfrm>
            <a:off x="3646525" y="1291725"/>
            <a:ext cx="53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0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11" name="Google Shape;711;p66"/>
          <p:cNvSpPr txBox="1"/>
          <p:nvPr/>
        </p:nvSpPr>
        <p:spPr>
          <a:xfrm>
            <a:off x="4523500" y="1720825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66"/>
          <p:cNvSpPr txBox="1"/>
          <p:nvPr/>
        </p:nvSpPr>
        <p:spPr>
          <a:xfrm>
            <a:off x="4523500" y="21210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66"/>
          <p:cNvSpPr txBox="1"/>
          <p:nvPr/>
        </p:nvSpPr>
        <p:spPr>
          <a:xfrm>
            <a:off x="4523500" y="25212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66"/>
          <p:cNvSpPr/>
          <p:nvPr/>
        </p:nvSpPr>
        <p:spPr>
          <a:xfrm>
            <a:off x="4348888" y="18318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6"/>
          <p:cNvSpPr/>
          <p:nvPr/>
        </p:nvSpPr>
        <p:spPr>
          <a:xfrm>
            <a:off x="4348888" y="22375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6"/>
          <p:cNvSpPr/>
          <p:nvPr/>
        </p:nvSpPr>
        <p:spPr>
          <a:xfrm>
            <a:off x="4348888" y="2643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6"/>
          <p:cNvSpPr/>
          <p:nvPr/>
        </p:nvSpPr>
        <p:spPr>
          <a:xfrm>
            <a:off x="4064800" y="1411625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6"/>
          <p:cNvSpPr txBox="1"/>
          <p:nvPr/>
        </p:nvSpPr>
        <p:spPr>
          <a:xfrm>
            <a:off x="4453050" y="1320625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66"/>
          <p:cNvSpPr/>
          <p:nvPr/>
        </p:nvSpPr>
        <p:spPr>
          <a:xfrm>
            <a:off x="6213600" y="1752963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6"/>
          <p:cNvSpPr txBox="1"/>
          <p:nvPr/>
        </p:nvSpPr>
        <p:spPr>
          <a:xfrm>
            <a:off x="6622100" y="1661963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6557325" y="3493000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6"/>
          <p:cNvSpPr txBox="1"/>
          <p:nvPr/>
        </p:nvSpPr>
        <p:spPr>
          <a:xfrm>
            <a:off x="7000450" y="37245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66"/>
          <p:cNvSpPr txBox="1"/>
          <p:nvPr/>
        </p:nvSpPr>
        <p:spPr>
          <a:xfrm>
            <a:off x="7000450" y="40137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825838" y="38355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/>
          <p:nvPr/>
        </p:nvSpPr>
        <p:spPr>
          <a:xfrm>
            <a:off x="6825838" y="41302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6"/>
          <p:cNvSpPr txBox="1"/>
          <p:nvPr/>
        </p:nvSpPr>
        <p:spPr>
          <a:xfrm>
            <a:off x="6785975" y="33912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962250" y="1411625"/>
            <a:ext cx="2190600" cy="3258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66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309425" y="753500"/>
            <a:ext cx="2349375" cy="221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7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184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8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184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/>
          <p:nvPr/>
        </p:nvSpPr>
        <p:spPr>
          <a:xfrm>
            <a:off x="5078175" y="1567550"/>
            <a:ext cx="3698700" cy="245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8"/>
          <p:cNvSpPr txBox="1"/>
          <p:nvPr/>
        </p:nvSpPr>
        <p:spPr>
          <a:xfrm>
            <a:off x="748375" y="1136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E94235"/>
                </a:solidFill>
                <a:latin typeface="Roboto Mono"/>
                <a:ea typeface="Roboto Mono"/>
                <a:cs typeface="Roboto Mono"/>
                <a:sym typeface="Roboto Mono"/>
              </a:rPr>
              <a:t>ListView</a:t>
            </a:r>
            <a:endParaRPr b="1">
              <a:solidFill>
                <a:srgbClr val="E94235"/>
              </a:solidFill>
            </a:endParaRPr>
          </a:p>
        </p:txBody>
      </p:sp>
      <p:sp>
        <p:nvSpPr>
          <p:cNvPr id="741" name="Google Shape;741;p68"/>
          <p:cNvSpPr txBox="1"/>
          <p:nvPr/>
        </p:nvSpPr>
        <p:spPr>
          <a:xfrm>
            <a:off x="748375" y="2205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CAD4D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endParaRPr b="1">
              <a:solidFill>
                <a:srgbClr val="0CAD4D"/>
              </a:solidFill>
            </a:endParaRPr>
          </a:p>
        </p:txBody>
      </p:sp>
      <p:sp>
        <p:nvSpPr>
          <p:cNvPr id="742" name="Google Shape;742;p68"/>
          <p:cNvSpPr txBox="1"/>
          <p:nvPr/>
        </p:nvSpPr>
        <p:spPr>
          <a:xfrm>
            <a:off x="819125" y="3348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endParaRPr b="1">
              <a:solidFill>
                <a:srgbClr val="1A73E8"/>
              </a:solidFill>
            </a:endParaRPr>
          </a:p>
        </p:txBody>
      </p:sp>
      <p:sp>
        <p:nvSpPr>
          <p:cNvPr id="743" name="Google Shape;743;p68"/>
          <p:cNvSpPr/>
          <p:nvPr/>
        </p:nvSpPr>
        <p:spPr>
          <a:xfrm>
            <a:off x="5184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8"/>
          <p:cNvSpPr/>
          <p:nvPr/>
        </p:nvSpPr>
        <p:spPr>
          <a:xfrm>
            <a:off x="5894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8"/>
          <p:cNvSpPr/>
          <p:nvPr/>
        </p:nvSpPr>
        <p:spPr>
          <a:xfrm>
            <a:off x="8058150" y="2294175"/>
            <a:ext cx="5961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8"/>
          <p:cNvSpPr/>
          <p:nvPr/>
        </p:nvSpPr>
        <p:spPr>
          <a:xfrm>
            <a:off x="5927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8"/>
          <p:cNvSpPr/>
          <p:nvPr/>
        </p:nvSpPr>
        <p:spPr>
          <a:xfrm>
            <a:off x="5927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68"/>
          <p:cNvCxnSpPr/>
          <p:nvPr/>
        </p:nvCxnSpPr>
        <p:spPr>
          <a:xfrm rot="10800000">
            <a:off x="2466200" y="1409050"/>
            <a:ext cx="2599800" cy="472200"/>
          </a:xfrm>
          <a:prstGeom prst="straightConnector1">
            <a:avLst/>
          </a:prstGeom>
          <a:noFill/>
          <a:ln cap="flat" cmpd="sng" w="28575">
            <a:solidFill>
              <a:srgbClr val="E9423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68"/>
          <p:cNvCxnSpPr/>
          <p:nvPr/>
        </p:nvCxnSpPr>
        <p:spPr>
          <a:xfrm rot="10800000">
            <a:off x="1867175" y="2430700"/>
            <a:ext cx="3318600" cy="211500"/>
          </a:xfrm>
          <a:prstGeom prst="straightConnector1">
            <a:avLst/>
          </a:prstGeom>
          <a:noFill/>
          <a:ln cap="flat" cmpd="sng" w="28575">
            <a:solidFill>
              <a:srgbClr val="31A8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68"/>
          <p:cNvCxnSpPr/>
          <p:nvPr/>
        </p:nvCxnSpPr>
        <p:spPr>
          <a:xfrm flipH="1">
            <a:off x="2233600" y="2931100"/>
            <a:ext cx="4276800" cy="662400"/>
          </a:xfrm>
          <a:prstGeom prst="straightConnector1">
            <a:avLst/>
          </a:prstGeom>
          <a:noFill/>
          <a:ln cap="flat" cmpd="sng" w="28575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69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184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9"/>
          <p:cNvSpPr/>
          <p:nvPr/>
        </p:nvSpPr>
        <p:spPr>
          <a:xfrm>
            <a:off x="5184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0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184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0"/>
          <p:cNvSpPr/>
          <p:nvPr/>
        </p:nvSpPr>
        <p:spPr>
          <a:xfrm>
            <a:off x="5184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0"/>
          <p:cNvSpPr txBox="1"/>
          <p:nvPr/>
        </p:nvSpPr>
        <p:spPr>
          <a:xfrm>
            <a:off x="136250" y="1460825"/>
            <a:ext cx="483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Widget ????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71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184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1"/>
          <p:cNvSpPr/>
          <p:nvPr/>
        </p:nvSpPr>
        <p:spPr>
          <a:xfrm>
            <a:off x="5184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1"/>
          <p:cNvSpPr txBox="1"/>
          <p:nvPr/>
        </p:nvSpPr>
        <p:spPr>
          <a:xfrm>
            <a:off x="136250" y="1460825"/>
            <a:ext cx="483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Widget ????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1" name="Google Shape;771;p71"/>
          <p:cNvSpPr txBox="1"/>
          <p:nvPr/>
        </p:nvSpPr>
        <p:spPr>
          <a:xfrm>
            <a:off x="185575" y="2846275"/>
            <a:ext cx="483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Use Container</a:t>
            </a:r>
            <a:endParaRPr b="1" sz="20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“Flutter has learned from the history of mobile development from </a:t>
            </a:r>
            <a:r>
              <a:rPr lang="en"/>
              <a:t>last 10 years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 txBox="1"/>
          <p:nvPr>
            <p:ph type="title"/>
          </p:nvPr>
        </p:nvSpPr>
        <p:spPr>
          <a:xfrm>
            <a:off x="3117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right widget</a:t>
            </a:r>
            <a:endParaRPr/>
          </a:p>
        </p:txBody>
      </p:sp>
      <p:sp>
        <p:nvSpPr>
          <p:cNvPr id="782" name="Google Shape;782;p73"/>
          <p:cNvSpPr txBox="1"/>
          <p:nvPr>
            <p:ph idx="1" type="body"/>
          </p:nvPr>
        </p:nvSpPr>
        <p:spPr>
          <a:xfrm>
            <a:off x="311700" y="1389600"/>
            <a:ext cx="56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Circular/Round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Search in flutter catalog</a:t>
            </a:r>
            <a:endParaRPr/>
          </a:p>
        </p:txBody>
      </p:sp>
      <p:pic>
        <p:nvPicPr>
          <p:cNvPr id="783" name="Google Shape;783;p73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4129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3"/>
          <p:cNvSpPr/>
          <p:nvPr/>
        </p:nvSpPr>
        <p:spPr>
          <a:xfrm>
            <a:off x="54129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6049" cy="44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1578" l="1365" r="69706" t="1003"/>
          <a:stretch/>
        </p:blipFill>
        <p:spPr>
          <a:xfrm>
            <a:off x="249550" y="201025"/>
            <a:ext cx="2058775" cy="47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6049" cy="4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5"/>
          <p:cNvSpPr/>
          <p:nvPr/>
        </p:nvSpPr>
        <p:spPr>
          <a:xfrm>
            <a:off x="122475" y="1420575"/>
            <a:ext cx="7650000" cy="1191900"/>
          </a:xfrm>
          <a:prstGeom prst="rect">
            <a:avLst/>
          </a:prstGeom>
          <a:noFill/>
          <a:ln cap="flat" cmpd="sng" w="1905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825" y="87400"/>
            <a:ext cx="40651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7"/>
          <p:cNvSpPr txBox="1"/>
          <p:nvPr>
            <p:ph type="title"/>
          </p:nvPr>
        </p:nvSpPr>
        <p:spPr>
          <a:xfrm>
            <a:off x="3117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inding right widget</a:t>
            </a:r>
            <a:endParaRPr/>
          </a:p>
        </p:txBody>
      </p:sp>
      <p:sp>
        <p:nvSpPr>
          <p:cNvPr id="806" name="Google Shape;806;p77"/>
          <p:cNvSpPr txBox="1"/>
          <p:nvPr>
            <p:ph idx="1" type="body"/>
          </p:nvPr>
        </p:nvSpPr>
        <p:spPr>
          <a:xfrm>
            <a:off x="311700" y="1389600"/>
            <a:ext cx="56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600"/>
              <a:buAutoNum type="arabicPeriod"/>
            </a:pPr>
            <a:r>
              <a:rPr lang="en">
                <a:solidFill>
                  <a:srgbClr val="9AA0A6"/>
                </a:solidFill>
              </a:rPr>
              <a:t>Circular/Round.</a:t>
            </a:r>
            <a:endParaRPr>
              <a:solidFill>
                <a:srgbClr val="9AA0A6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600"/>
              <a:buAutoNum type="arabicPeriod"/>
            </a:pPr>
            <a:r>
              <a:rPr lang="en">
                <a:solidFill>
                  <a:srgbClr val="9AA0A6"/>
                </a:solidFill>
              </a:rPr>
              <a:t>Search in </a:t>
            </a:r>
            <a:r>
              <a:rPr lang="en">
                <a:solidFill>
                  <a:srgbClr val="9AA0A6"/>
                </a:solidFill>
              </a:rPr>
              <a:t>flutter </a:t>
            </a:r>
            <a:r>
              <a:rPr lang="en">
                <a:solidFill>
                  <a:srgbClr val="9AA0A6"/>
                </a:solidFill>
              </a:rPr>
              <a:t>catalog.</a:t>
            </a:r>
            <a:endParaRPr>
              <a:solidFill>
                <a:srgbClr val="9AA0A6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Easy to customize.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7" name="Google Shape;807;p77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4129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7"/>
          <p:cNvSpPr/>
          <p:nvPr/>
        </p:nvSpPr>
        <p:spPr>
          <a:xfrm>
            <a:off x="54129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6049" cy="4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8"/>
          <p:cNvSpPr/>
          <p:nvPr/>
        </p:nvSpPr>
        <p:spPr>
          <a:xfrm>
            <a:off x="122475" y="1420575"/>
            <a:ext cx="7650000" cy="1191900"/>
          </a:xfrm>
          <a:prstGeom prst="rect">
            <a:avLst/>
          </a:prstGeom>
          <a:noFill/>
          <a:ln cap="flat" cmpd="sng" w="1905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6049" cy="4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9"/>
          <p:cNvSpPr/>
          <p:nvPr/>
        </p:nvSpPr>
        <p:spPr>
          <a:xfrm>
            <a:off x="122475" y="1420575"/>
            <a:ext cx="7650000" cy="1191900"/>
          </a:xfrm>
          <a:prstGeom prst="rect">
            <a:avLst/>
          </a:prstGeom>
          <a:noFill/>
          <a:ln cap="flat" cmpd="sng" w="1905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9"/>
          <p:cNvSpPr/>
          <p:nvPr/>
        </p:nvSpPr>
        <p:spPr>
          <a:xfrm>
            <a:off x="7927525" y="587825"/>
            <a:ext cx="979800" cy="2098200"/>
          </a:xfrm>
          <a:prstGeom prst="rect">
            <a:avLst/>
          </a:prstGeom>
          <a:noFill/>
          <a:ln cap="flat" cmpd="sng" w="1905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0"/>
          <p:cNvSpPr txBox="1"/>
          <p:nvPr>
            <p:ph type="title"/>
          </p:nvPr>
        </p:nvSpPr>
        <p:spPr>
          <a:xfrm>
            <a:off x="3117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right widget</a:t>
            </a:r>
            <a:endParaRPr/>
          </a:p>
        </p:txBody>
      </p:sp>
      <p:sp>
        <p:nvSpPr>
          <p:cNvPr id="827" name="Google Shape;827;p80"/>
          <p:cNvSpPr txBox="1"/>
          <p:nvPr>
            <p:ph idx="1" type="body"/>
          </p:nvPr>
        </p:nvSpPr>
        <p:spPr>
          <a:xfrm>
            <a:off x="311700" y="1389600"/>
            <a:ext cx="56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600"/>
              <a:buAutoNum type="arabicPeriod"/>
            </a:pPr>
            <a:r>
              <a:rPr lang="en">
                <a:solidFill>
                  <a:srgbClr val="80868B"/>
                </a:solidFill>
              </a:rPr>
              <a:t>Circular/Round.</a:t>
            </a:r>
            <a:endParaRPr>
              <a:solidFill>
                <a:srgbClr val="80868B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600"/>
              <a:buAutoNum type="arabicPeriod"/>
            </a:pPr>
            <a:r>
              <a:rPr lang="en">
                <a:solidFill>
                  <a:srgbClr val="80868B"/>
                </a:solidFill>
              </a:rPr>
              <a:t>Search in flutter catalog.</a:t>
            </a:r>
            <a:endParaRPr>
              <a:solidFill>
                <a:srgbClr val="80868B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600"/>
              <a:buAutoNum type="arabicPeriod"/>
            </a:pPr>
            <a:r>
              <a:rPr lang="en">
                <a:solidFill>
                  <a:srgbClr val="80868B"/>
                </a:solidFill>
              </a:rPr>
              <a:t>Easy to customize.</a:t>
            </a:r>
            <a:endParaRPr>
              <a:solidFill>
                <a:srgbClr val="80868B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AutoNum type="arabicPeriod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Didn’t find what you need?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8" name="Google Shape;828;p80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54129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0"/>
          <p:cNvSpPr/>
          <p:nvPr/>
        </p:nvSpPr>
        <p:spPr>
          <a:xfrm>
            <a:off x="54129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73" y="-620475"/>
            <a:ext cx="99844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1"/>
          <p:cNvSpPr/>
          <p:nvPr/>
        </p:nvSpPr>
        <p:spPr>
          <a:xfrm>
            <a:off x="218650" y="3927025"/>
            <a:ext cx="4794300" cy="6339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CircleAvatar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CircleAvatar</a:t>
            </a:r>
            <a:endParaRPr/>
          </a:p>
        </p:txBody>
      </p:sp>
      <p:pic>
        <p:nvPicPr>
          <p:cNvPr id="846" name="Google Shape;846;p83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3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4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CircleAvatar</a:t>
            </a:r>
            <a:endParaRPr/>
          </a:p>
        </p:txBody>
      </p:sp>
      <p:pic>
        <p:nvPicPr>
          <p:cNvPr id="853" name="Google Shape;853;p84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4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4"/>
          <p:cNvSpPr txBox="1"/>
          <p:nvPr/>
        </p:nvSpPr>
        <p:spPr>
          <a:xfrm>
            <a:off x="4054925" y="2137275"/>
            <a:ext cx="5089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CircleAvatar(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backgroundImage: NetworkImage(userAvatarUrl),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1578" l="1365" r="69706" t="1003"/>
          <a:stretch/>
        </p:blipFill>
        <p:spPr>
          <a:xfrm>
            <a:off x="249550" y="201025"/>
            <a:ext cx="2058775" cy="47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379800" y="991375"/>
            <a:ext cx="1583700" cy="714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379800" y="1853975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79800" y="2390488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79800" y="2815363"/>
            <a:ext cx="1583700" cy="334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379800" y="3504188"/>
            <a:ext cx="1866900" cy="686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379800" y="4396744"/>
            <a:ext cx="1866900" cy="3672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5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CircleAvatar</a:t>
            </a:r>
            <a:endParaRPr/>
          </a:p>
        </p:txBody>
      </p:sp>
      <p:pic>
        <p:nvPicPr>
          <p:cNvPr id="861" name="Google Shape;861;p85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5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5"/>
          <p:cNvSpPr txBox="1"/>
          <p:nvPr/>
        </p:nvSpPr>
        <p:spPr>
          <a:xfrm>
            <a:off x="4209075" y="1752150"/>
            <a:ext cx="4676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CircleAvatar(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backgroundColor: Colors.red.shade800,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child: const Text('JP'),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minRadius: 12.0,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85"/>
          <p:cNvSpPr/>
          <p:nvPr/>
        </p:nvSpPr>
        <p:spPr>
          <a:xfrm>
            <a:off x="344275" y="2399325"/>
            <a:ext cx="507600" cy="539100"/>
          </a:xfrm>
          <a:prstGeom prst="ellipse">
            <a:avLst/>
          </a:prstGeom>
          <a:solidFill>
            <a:srgbClr val="E94235"/>
          </a:solidFill>
          <a:ln cap="flat" cmpd="sng" w="9525">
            <a:solidFill>
              <a:srgbClr val="D81B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5"/>
          <p:cNvSpPr txBox="1"/>
          <p:nvPr/>
        </p:nvSpPr>
        <p:spPr>
          <a:xfrm>
            <a:off x="391275" y="2484425"/>
            <a:ext cx="50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6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“Don’t try to reinvent the wheel”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400"/>
            <a:ext cx="2407225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25" y="310250"/>
            <a:ext cx="2180580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87"/>
          <p:cNvPicPr preferRelativeResize="0"/>
          <p:nvPr/>
        </p:nvPicPr>
        <p:blipFill rotWithShape="1">
          <a:blip r:embed="rId5">
            <a:alphaModFix/>
          </a:blip>
          <a:srcRect b="858" l="0" r="0" t="2737"/>
          <a:stretch/>
        </p:blipFill>
        <p:spPr>
          <a:xfrm>
            <a:off x="6922375" y="310250"/>
            <a:ext cx="2151125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7825" y="310250"/>
            <a:ext cx="2334624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75" y="531155"/>
            <a:ext cx="2065487" cy="392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7"/>
          <p:cNvPicPr preferRelativeResize="0"/>
          <p:nvPr/>
        </p:nvPicPr>
        <p:blipFill rotWithShape="1">
          <a:blip r:embed="rId4">
            <a:alphaModFix/>
          </a:blip>
          <a:srcRect b="96434" l="0" r="0" t="0"/>
          <a:stretch/>
        </p:blipFill>
        <p:spPr>
          <a:xfrm>
            <a:off x="2421950" y="385275"/>
            <a:ext cx="2151125" cy="2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400"/>
            <a:ext cx="2407225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25" y="310250"/>
            <a:ext cx="2180580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8"/>
          <p:cNvPicPr preferRelativeResize="0"/>
          <p:nvPr/>
        </p:nvPicPr>
        <p:blipFill rotWithShape="1">
          <a:blip r:embed="rId5">
            <a:alphaModFix/>
          </a:blip>
          <a:srcRect b="858" l="0" r="0" t="2737"/>
          <a:stretch/>
        </p:blipFill>
        <p:spPr>
          <a:xfrm>
            <a:off x="6922375" y="310250"/>
            <a:ext cx="2151125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7825" y="310250"/>
            <a:ext cx="2334624" cy="41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75" y="531155"/>
            <a:ext cx="2065487" cy="392859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8"/>
          <p:cNvSpPr/>
          <p:nvPr/>
        </p:nvSpPr>
        <p:spPr>
          <a:xfrm>
            <a:off x="321900" y="1992075"/>
            <a:ext cx="8500200" cy="351000"/>
          </a:xfrm>
          <a:prstGeom prst="rect">
            <a:avLst/>
          </a:prstGeom>
          <a:noFill/>
          <a:ln cap="flat" cmpd="sng" w="3810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88"/>
          <p:cNvPicPr preferRelativeResize="0"/>
          <p:nvPr/>
        </p:nvPicPr>
        <p:blipFill rotWithShape="1">
          <a:blip r:embed="rId4">
            <a:alphaModFix/>
          </a:blip>
          <a:srcRect b="96434" l="0" r="0" t="0"/>
          <a:stretch/>
        </p:blipFill>
        <p:spPr>
          <a:xfrm>
            <a:off x="2421950" y="385275"/>
            <a:ext cx="2151125" cy="2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6" name="Google Shape;896;p89"/>
          <p:cNvCxnSpPr/>
          <p:nvPr/>
        </p:nvCxnSpPr>
        <p:spPr>
          <a:xfrm flipH="1" rot="10800000">
            <a:off x="5401600" y="1906325"/>
            <a:ext cx="400500" cy="2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7" name="Google Shape;897;p89"/>
          <p:cNvSpPr/>
          <p:nvPr/>
        </p:nvSpPr>
        <p:spPr>
          <a:xfrm>
            <a:off x="6557325" y="2062175"/>
            <a:ext cx="174600" cy="1659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9"/>
          <p:cNvSpPr/>
          <p:nvPr/>
        </p:nvSpPr>
        <p:spPr>
          <a:xfrm>
            <a:off x="6557325" y="2411725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9"/>
          <p:cNvSpPr txBox="1"/>
          <p:nvPr/>
        </p:nvSpPr>
        <p:spPr>
          <a:xfrm>
            <a:off x="6825850" y="1972575"/>
            <a:ext cx="68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89"/>
          <p:cNvSpPr txBox="1"/>
          <p:nvPr/>
        </p:nvSpPr>
        <p:spPr>
          <a:xfrm>
            <a:off x="7000450" y="26432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89"/>
          <p:cNvSpPr txBox="1"/>
          <p:nvPr/>
        </p:nvSpPr>
        <p:spPr>
          <a:xfrm>
            <a:off x="7000450" y="2932425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89"/>
          <p:cNvSpPr/>
          <p:nvPr/>
        </p:nvSpPr>
        <p:spPr>
          <a:xfrm>
            <a:off x="6825838" y="2754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9"/>
          <p:cNvSpPr/>
          <p:nvPr/>
        </p:nvSpPr>
        <p:spPr>
          <a:xfrm>
            <a:off x="6825838" y="30489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9"/>
          <p:cNvSpPr txBox="1"/>
          <p:nvPr/>
        </p:nvSpPr>
        <p:spPr>
          <a:xfrm>
            <a:off x="6785975" y="2310013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05" name="Google Shape;905;p89"/>
          <p:cNvCxnSpPr/>
          <p:nvPr/>
        </p:nvCxnSpPr>
        <p:spPr>
          <a:xfrm>
            <a:off x="2854038" y="1826975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6" name="Google Shape;906;p89"/>
          <p:cNvCxnSpPr/>
          <p:nvPr/>
        </p:nvCxnSpPr>
        <p:spPr>
          <a:xfrm>
            <a:off x="2854038" y="233585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7" name="Google Shape;907;p89"/>
          <p:cNvCxnSpPr/>
          <p:nvPr/>
        </p:nvCxnSpPr>
        <p:spPr>
          <a:xfrm>
            <a:off x="2854038" y="2758600"/>
            <a:ext cx="74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08" name="Google Shape;908;p89"/>
          <p:cNvSpPr txBox="1"/>
          <p:nvPr/>
        </p:nvSpPr>
        <p:spPr>
          <a:xfrm>
            <a:off x="3646525" y="1291725"/>
            <a:ext cx="532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Amatic SC"/>
                <a:ea typeface="Amatic SC"/>
                <a:cs typeface="Amatic SC"/>
                <a:sym typeface="Amatic SC"/>
              </a:rPr>
              <a:t>}</a:t>
            </a:r>
            <a:endParaRPr sz="10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09" name="Google Shape;909;p89"/>
          <p:cNvSpPr txBox="1"/>
          <p:nvPr/>
        </p:nvSpPr>
        <p:spPr>
          <a:xfrm>
            <a:off x="4523500" y="1720825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89"/>
          <p:cNvSpPr txBox="1"/>
          <p:nvPr/>
        </p:nvSpPr>
        <p:spPr>
          <a:xfrm>
            <a:off x="4523500" y="21210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89"/>
          <p:cNvSpPr txBox="1"/>
          <p:nvPr/>
        </p:nvSpPr>
        <p:spPr>
          <a:xfrm>
            <a:off x="4523500" y="2521225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preview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89"/>
          <p:cNvSpPr/>
          <p:nvPr/>
        </p:nvSpPr>
        <p:spPr>
          <a:xfrm>
            <a:off x="4348888" y="18318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9"/>
          <p:cNvSpPr/>
          <p:nvPr/>
        </p:nvSpPr>
        <p:spPr>
          <a:xfrm>
            <a:off x="4348888" y="22375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9"/>
          <p:cNvSpPr/>
          <p:nvPr/>
        </p:nvSpPr>
        <p:spPr>
          <a:xfrm>
            <a:off x="4348888" y="2643225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9"/>
          <p:cNvSpPr/>
          <p:nvPr/>
        </p:nvSpPr>
        <p:spPr>
          <a:xfrm>
            <a:off x="4064800" y="1411625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9"/>
          <p:cNvSpPr txBox="1"/>
          <p:nvPr/>
        </p:nvSpPr>
        <p:spPr>
          <a:xfrm>
            <a:off x="4453050" y="1320625"/>
            <a:ext cx="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89"/>
          <p:cNvSpPr/>
          <p:nvPr/>
        </p:nvSpPr>
        <p:spPr>
          <a:xfrm>
            <a:off x="6213600" y="1752963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9"/>
          <p:cNvSpPr txBox="1"/>
          <p:nvPr/>
        </p:nvSpPr>
        <p:spPr>
          <a:xfrm>
            <a:off x="6622100" y="1661963"/>
            <a:ext cx="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ROW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89"/>
          <p:cNvSpPr/>
          <p:nvPr/>
        </p:nvSpPr>
        <p:spPr>
          <a:xfrm>
            <a:off x="6557325" y="3493000"/>
            <a:ext cx="174600" cy="165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9"/>
          <p:cNvSpPr txBox="1"/>
          <p:nvPr/>
        </p:nvSpPr>
        <p:spPr>
          <a:xfrm>
            <a:off x="7000450" y="37245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7000450" y="4013700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CONTAINER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89"/>
          <p:cNvSpPr/>
          <p:nvPr/>
        </p:nvSpPr>
        <p:spPr>
          <a:xfrm>
            <a:off x="6825838" y="38355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9"/>
          <p:cNvSpPr/>
          <p:nvPr/>
        </p:nvSpPr>
        <p:spPr>
          <a:xfrm>
            <a:off x="6825838" y="413020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9"/>
          <p:cNvSpPr txBox="1"/>
          <p:nvPr/>
        </p:nvSpPr>
        <p:spPr>
          <a:xfrm>
            <a:off x="6785975" y="3391288"/>
            <a:ext cx="1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COLUMN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5" name="Google Shape;925;p89"/>
          <p:cNvSpPr/>
          <p:nvPr/>
        </p:nvSpPr>
        <p:spPr>
          <a:xfrm>
            <a:off x="6086250" y="1400250"/>
            <a:ext cx="2190600" cy="3258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89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309425" y="753500"/>
            <a:ext cx="2349375" cy="221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91"/>
          <p:cNvPicPr preferRelativeResize="0"/>
          <p:nvPr/>
        </p:nvPicPr>
        <p:blipFill rotWithShape="1">
          <a:blip r:embed="rId3">
            <a:alphaModFix/>
          </a:blip>
          <a:srcRect b="1037" l="0" r="0" t="1037"/>
          <a:stretch/>
        </p:blipFill>
        <p:spPr>
          <a:xfrm>
            <a:off x="152400" y="114300"/>
            <a:ext cx="8689998" cy="44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1"/>
          <p:cNvPicPr preferRelativeResize="0"/>
          <p:nvPr/>
        </p:nvPicPr>
        <p:blipFill rotWithShape="1">
          <a:blip r:embed="rId4">
            <a:alphaModFix/>
          </a:blip>
          <a:srcRect b="10825" l="0" r="0" t="0"/>
          <a:stretch/>
        </p:blipFill>
        <p:spPr>
          <a:xfrm>
            <a:off x="152400" y="775725"/>
            <a:ext cx="7585101" cy="38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2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943" name="Google Shape;943;p92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2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2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2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2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92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9" name="Google Shape;949;p92"/>
          <p:cNvCxnSpPr>
            <a:stCxn id="944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3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955" name="Google Shape;955;p93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3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3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3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3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3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3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leading: CircleAvatar(...),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"João"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'typing...'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'9:45'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62" name="Google Shape;962;p93"/>
          <p:cNvCxnSpPr>
            <a:stCxn id="956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4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968" name="Google Shape;968;p94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4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94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4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4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4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4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leading: CircleAvatar(...),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title: Text("João"),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Text('typing...'),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Text('9:45'),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75" name="Google Shape;975;p94"/>
          <p:cNvCxnSpPr>
            <a:stCxn id="969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94"/>
          <p:cNvCxnSpPr>
            <a:stCxn id="969" idx="0"/>
          </p:cNvCxnSpPr>
          <p:nvPr/>
        </p:nvCxnSpPr>
        <p:spPr>
          <a:xfrm rot="-5400000">
            <a:off x="2322025" y="231975"/>
            <a:ext cx="326700" cy="379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1799" l="2936" r="66825" t="1432"/>
          <a:stretch/>
        </p:blipFill>
        <p:spPr>
          <a:xfrm>
            <a:off x="353550" y="90100"/>
            <a:ext cx="2064526" cy="4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5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982" name="Google Shape;982;p95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5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5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5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5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5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5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leading: CircleAvatar(...),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"João"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subtitle: Text('typing...'),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Text('9:45'),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9" name="Google Shape;989;p95"/>
          <p:cNvCxnSpPr>
            <a:stCxn id="983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95"/>
          <p:cNvCxnSpPr>
            <a:stCxn id="983" idx="0"/>
          </p:cNvCxnSpPr>
          <p:nvPr/>
        </p:nvCxnSpPr>
        <p:spPr>
          <a:xfrm rot="-5400000">
            <a:off x="2322025" y="231975"/>
            <a:ext cx="326700" cy="379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95"/>
          <p:cNvCxnSpPr/>
          <p:nvPr/>
        </p:nvCxnSpPr>
        <p:spPr>
          <a:xfrm flipH="1" rot="10800000">
            <a:off x="2147200" y="2294175"/>
            <a:ext cx="2253300" cy="269400"/>
          </a:xfrm>
          <a:prstGeom prst="curvedConnector3">
            <a:avLst>
              <a:gd fmla="val 181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6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997" name="Google Shape;997;p96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6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6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6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6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6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6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leading: CircleAvatar(...),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Text("João"),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'typing...'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trailing: Text('9:45'),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04" name="Google Shape;1004;p96"/>
          <p:cNvCxnSpPr>
            <a:stCxn id="998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96"/>
          <p:cNvCxnSpPr>
            <a:stCxn id="998" idx="0"/>
          </p:cNvCxnSpPr>
          <p:nvPr/>
        </p:nvCxnSpPr>
        <p:spPr>
          <a:xfrm rot="-5400000">
            <a:off x="2322025" y="231975"/>
            <a:ext cx="326700" cy="379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6" name="Google Shape;1006;p96"/>
          <p:cNvCxnSpPr/>
          <p:nvPr/>
        </p:nvCxnSpPr>
        <p:spPr>
          <a:xfrm flipH="1" rot="10800000">
            <a:off x="2147200" y="2294175"/>
            <a:ext cx="2253300" cy="269400"/>
          </a:xfrm>
          <a:prstGeom prst="curvedConnector3">
            <a:avLst>
              <a:gd fmla="val 181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p96"/>
          <p:cNvCxnSpPr/>
          <p:nvPr/>
        </p:nvCxnSpPr>
        <p:spPr>
          <a:xfrm flipH="1" rot="10800000">
            <a:off x="2155375" y="2620600"/>
            <a:ext cx="2212500" cy="212400"/>
          </a:xfrm>
          <a:prstGeom prst="curvedConnector3">
            <a:avLst>
              <a:gd fmla="val 180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7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13" name="Google Shape;1013;p97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7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7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7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7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7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7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leading: CircleAvatar(...),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Text("João"),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Text('typing...'),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'9:45'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20" name="Google Shape;1020;p97"/>
          <p:cNvCxnSpPr>
            <a:stCxn id="1014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97"/>
          <p:cNvCxnSpPr>
            <a:stCxn id="1014" idx="0"/>
          </p:cNvCxnSpPr>
          <p:nvPr/>
        </p:nvCxnSpPr>
        <p:spPr>
          <a:xfrm rot="-5400000">
            <a:off x="2322025" y="231975"/>
            <a:ext cx="326700" cy="379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97"/>
          <p:cNvCxnSpPr/>
          <p:nvPr/>
        </p:nvCxnSpPr>
        <p:spPr>
          <a:xfrm flipH="1" rot="10800000">
            <a:off x="2147200" y="2294175"/>
            <a:ext cx="2253300" cy="269400"/>
          </a:xfrm>
          <a:prstGeom prst="curvedConnector3">
            <a:avLst>
              <a:gd fmla="val 181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97"/>
          <p:cNvCxnSpPr/>
          <p:nvPr/>
        </p:nvCxnSpPr>
        <p:spPr>
          <a:xfrm flipH="1" rot="10800000">
            <a:off x="2155375" y="2620600"/>
            <a:ext cx="2212500" cy="212400"/>
          </a:xfrm>
          <a:prstGeom prst="curvedConnector3">
            <a:avLst>
              <a:gd fmla="val 180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p97"/>
          <p:cNvSpPr/>
          <p:nvPr/>
        </p:nvSpPr>
        <p:spPr>
          <a:xfrm>
            <a:off x="3363675" y="2922825"/>
            <a:ext cx="1069525" cy="163271"/>
          </a:xfrm>
          <a:custGeom>
            <a:rect b="b" l="l" r="r" t="t"/>
            <a:pathLst>
              <a:path extrusionOk="0" h="8871" w="42781">
                <a:moveTo>
                  <a:pt x="0" y="3265"/>
                </a:moveTo>
                <a:cubicBezTo>
                  <a:pt x="2994" y="4190"/>
                  <a:pt x="11866" y="8599"/>
                  <a:pt x="17962" y="8817"/>
                </a:cubicBezTo>
                <a:cubicBezTo>
                  <a:pt x="24058" y="9035"/>
                  <a:pt x="32440" y="6042"/>
                  <a:pt x="36576" y="4572"/>
                </a:cubicBezTo>
                <a:cubicBezTo>
                  <a:pt x="40713" y="3103"/>
                  <a:pt x="41747" y="762"/>
                  <a:pt x="4278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8"/>
          <p:cNvSpPr txBox="1"/>
          <p:nvPr>
            <p:ph type="title"/>
          </p:nvPr>
        </p:nvSpPr>
        <p:spPr>
          <a:xfrm>
            <a:off x="3969300" y="34332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30" name="Google Shape;1030;p98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8"/>
          <p:cNvSpPr/>
          <p:nvPr/>
        </p:nvSpPr>
        <p:spPr>
          <a:xfrm>
            <a:off x="231325" y="2294175"/>
            <a:ext cx="7104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8"/>
          <p:cNvSpPr/>
          <p:nvPr/>
        </p:nvSpPr>
        <p:spPr>
          <a:xfrm>
            <a:off x="941725" y="2294175"/>
            <a:ext cx="21717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8"/>
          <p:cNvSpPr/>
          <p:nvPr/>
        </p:nvSpPr>
        <p:spPr>
          <a:xfrm>
            <a:off x="974275" y="2441125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8"/>
          <p:cNvSpPr/>
          <p:nvPr/>
        </p:nvSpPr>
        <p:spPr>
          <a:xfrm>
            <a:off x="974275" y="2678000"/>
            <a:ext cx="1159200" cy="2367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8"/>
          <p:cNvSpPr/>
          <p:nvPr/>
        </p:nvSpPr>
        <p:spPr>
          <a:xfrm>
            <a:off x="3105150" y="2294175"/>
            <a:ext cx="498000" cy="7020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8"/>
          <p:cNvSpPr txBox="1"/>
          <p:nvPr/>
        </p:nvSpPr>
        <p:spPr>
          <a:xfrm>
            <a:off x="3969300" y="1464025"/>
            <a:ext cx="41148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leading: CircleAvatar(...),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"João"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'typing...'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'9:45'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37" name="Google Shape;1037;p98"/>
          <p:cNvCxnSpPr>
            <a:stCxn id="1031" idx="2"/>
          </p:cNvCxnSpPr>
          <p:nvPr/>
        </p:nvCxnSpPr>
        <p:spPr>
          <a:xfrm flipH="1" rot="-5400000">
            <a:off x="586525" y="29961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98"/>
          <p:cNvCxnSpPr>
            <a:stCxn id="1031" idx="0"/>
          </p:cNvCxnSpPr>
          <p:nvPr/>
        </p:nvCxnSpPr>
        <p:spPr>
          <a:xfrm rot="-5400000">
            <a:off x="2322025" y="231975"/>
            <a:ext cx="326700" cy="379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98"/>
          <p:cNvCxnSpPr/>
          <p:nvPr/>
        </p:nvCxnSpPr>
        <p:spPr>
          <a:xfrm flipH="1" rot="10800000">
            <a:off x="2147200" y="2294175"/>
            <a:ext cx="2253300" cy="269400"/>
          </a:xfrm>
          <a:prstGeom prst="curvedConnector3">
            <a:avLst>
              <a:gd fmla="val 181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98"/>
          <p:cNvCxnSpPr/>
          <p:nvPr/>
        </p:nvCxnSpPr>
        <p:spPr>
          <a:xfrm flipH="1" rot="10800000">
            <a:off x="2155375" y="2620600"/>
            <a:ext cx="2212500" cy="212400"/>
          </a:xfrm>
          <a:prstGeom prst="curvedConnector3">
            <a:avLst>
              <a:gd fmla="val 180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1" name="Google Shape;1041;p98"/>
          <p:cNvSpPr/>
          <p:nvPr/>
        </p:nvSpPr>
        <p:spPr>
          <a:xfrm>
            <a:off x="3363675" y="2922825"/>
            <a:ext cx="1069525" cy="163271"/>
          </a:xfrm>
          <a:custGeom>
            <a:rect b="b" l="l" r="r" t="t"/>
            <a:pathLst>
              <a:path extrusionOk="0" h="8871" w="42781">
                <a:moveTo>
                  <a:pt x="0" y="3265"/>
                </a:moveTo>
                <a:cubicBezTo>
                  <a:pt x="2994" y="4190"/>
                  <a:pt x="11866" y="8599"/>
                  <a:pt x="17962" y="8817"/>
                </a:cubicBezTo>
                <a:cubicBezTo>
                  <a:pt x="24058" y="9035"/>
                  <a:pt x="32440" y="6042"/>
                  <a:pt x="36576" y="4572"/>
                </a:cubicBezTo>
                <a:cubicBezTo>
                  <a:pt x="40713" y="3103"/>
                  <a:pt x="41747" y="762"/>
                  <a:pt x="4278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9"/>
          <p:cNvPicPr preferRelativeResize="0"/>
          <p:nvPr/>
        </p:nvPicPr>
        <p:blipFill rotWithShape="1">
          <a:blip r:embed="rId3">
            <a:alphaModFix/>
          </a:blip>
          <a:srcRect b="1037" l="0" r="0" t="1037"/>
          <a:stretch/>
        </p:blipFill>
        <p:spPr>
          <a:xfrm>
            <a:off x="152400" y="114300"/>
            <a:ext cx="8689998" cy="44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9"/>
          <p:cNvSpPr/>
          <p:nvPr/>
        </p:nvSpPr>
        <p:spPr>
          <a:xfrm>
            <a:off x="7927525" y="204100"/>
            <a:ext cx="881700" cy="4188300"/>
          </a:xfrm>
          <a:prstGeom prst="rect">
            <a:avLst/>
          </a:prstGeom>
          <a:noFill/>
          <a:ln cap="flat" cmpd="sng" w="19050">
            <a:solidFill>
              <a:srgbClr val="D930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8" name="Google Shape;1048;p99"/>
          <p:cNvPicPr preferRelativeResize="0"/>
          <p:nvPr/>
        </p:nvPicPr>
        <p:blipFill rotWithShape="1">
          <a:blip r:embed="rId4">
            <a:alphaModFix/>
          </a:blip>
          <a:srcRect b="10825" l="0" r="0" t="0"/>
          <a:stretch/>
        </p:blipFill>
        <p:spPr>
          <a:xfrm>
            <a:off x="152400" y="775725"/>
            <a:ext cx="7652225" cy="38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99"/>
          <p:cNvSpPr/>
          <p:nvPr/>
        </p:nvSpPr>
        <p:spPr>
          <a:xfrm>
            <a:off x="81250" y="138125"/>
            <a:ext cx="7723500" cy="4476600"/>
          </a:xfrm>
          <a:prstGeom prst="rect">
            <a:avLst/>
          </a:prstGeom>
          <a:solidFill>
            <a:srgbClr val="BEABAB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0"/>
          <p:cNvSpPr txBox="1"/>
          <p:nvPr>
            <p:ph type="title"/>
          </p:nvPr>
        </p:nvSpPr>
        <p:spPr>
          <a:xfrm>
            <a:off x="3969300" y="35967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55" name="Google Shape;1055;p100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0"/>
          <p:cNvSpPr/>
          <p:nvPr/>
        </p:nvSpPr>
        <p:spPr>
          <a:xfrm>
            <a:off x="1159225" y="3371900"/>
            <a:ext cx="1298400" cy="2448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0"/>
          <p:cNvSpPr/>
          <p:nvPr/>
        </p:nvSpPr>
        <p:spPr>
          <a:xfrm>
            <a:off x="941725" y="3371850"/>
            <a:ext cx="217500" cy="2448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"/>
          <p:cNvSpPr txBox="1"/>
          <p:nvPr>
            <p:ph type="title"/>
          </p:nvPr>
        </p:nvSpPr>
        <p:spPr>
          <a:xfrm>
            <a:off x="3969300" y="35967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63" name="Google Shape;1063;p101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01"/>
          <p:cNvSpPr/>
          <p:nvPr/>
        </p:nvSpPr>
        <p:spPr>
          <a:xfrm>
            <a:off x="1159225" y="3371900"/>
            <a:ext cx="1298400" cy="2448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1"/>
          <p:cNvSpPr/>
          <p:nvPr/>
        </p:nvSpPr>
        <p:spPr>
          <a:xfrm>
            <a:off x="941725" y="3371850"/>
            <a:ext cx="217500" cy="244800"/>
          </a:xfrm>
          <a:prstGeom prst="rect">
            <a:avLst/>
          </a:prstGeom>
          <a:noFill/>
          <a:ln cap="flat" cmpd="sng" w="19050">
            <a:solidFill>
              <a:srgbClr val="31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01"/>
          <p:cNvSpPr txBox="1"/>
          <p:nvPr/>
        </p:nvSpPr>
        <p:spPr>
          <a:xfrm>
            <a:off x="3969300" y="1115375"/>
            <a:ext cx="49542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leading: CircleAvatar(),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Text("João"),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Row(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children: [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Icon(..),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'Best breakfast ever'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],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trailing: Text('9:45'),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2"/>
          <p:cNvSpPr txBox="1"/>
          <p:nvPr>
            <p:ph type="title"/>
          </p:nvPr>
        </p:nvSpPr>
        <p:spPr>
          <a:xfrm>
            <a:off x="3969300" y="35967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72" name="Google Shape;1072;p102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2"/>
          <p:cNvSpPr/>
          <p:nvPr/>
        </p:nvSpPr>
        <p:spPr>
          <a:xfrm>
            <a:off x="3184075" y="1657350"/>
            <a:ext cx="361800" cy="2448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2"/>
          <p:cNvSpPr/>
          <p:nvPr/>
        </p:nvSpPr>
        <p:spPr>
          <a:xfrm>
            <a:off x="3184075" y="1902150"/>
            <a:ext cx="361800" cy="2859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3"/>
          <p:cNvSpPr txBox="1"/>
          <p:nvPr>
            <p:ph type="title"/>
          </p:nvPr>
        </p:nvSpPr>
        <p:spPr>
          <a:xfrm>
            <a:off x="3969300" y="359675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ListTile</a:t>
            </a:r>
            <a:endParaRPr/>
          </a:p>
        </p:txBody>
      </p:sp>
      <p:pic>
        <p:nvPicPr>
          <p:cNvPr id="1080" name="Google Shape;1080;p103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3"/>
          <p:cNvSpPr txBox="1"/>
          <p:nvPr/>
        </p:nvSpPr>
        <p:spPr>
          <a:xfrm>
            <a:off x="3969300" y="1115375"/>
            <a:ext cx="49542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ListTile(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leading: CircleAvatar(),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title: Text("Weekend"),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subtitle: Row(...),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trailing: Column(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children: [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'9:45'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],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2" name="Google Shape;1082;p103"/>
          <p:cNvSpPr/>
          <p:nvPr/>
        </p:nvSpPr>
        <p:spPr>
          <a:xfrm>
            <a:off x="3184075" y="1657350"/>
            <a:ext cx="361800" cy="2448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3"/>
          <p:cNvSpPr/>
          <p:nvPr/>
        </p:nvSpPr>
        <p:spPr>
          <a:xfrm>
            <a:off x="3184075" y="1902150"/>
            <a:ext cx="361800" cy="285900"/>
          </a:xfrm>
          <a:prstGeom prst="rect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4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886075" y="675425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04"/>
          <p:cNvSpPr/>
          <p:nvPr/>
        </p:nvSpPr>
        <p:spPr>
          <a:xfrm>
            <a:off x="3528325" y="2300100"/>
            <a:ext cx="2686200" cy="187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799" l="2936" r="66825" t="1432"/>
          <a:stretch/>
        </p:blipFill>
        <p:spPr>
          <a:xfrm>
            <a:off x="353550" y="90100"/>
            <a:ext cx="2064526" cy="44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 amt="48000"/>
          </a:blip>
          <a:srcRect b="1578" l="1365" r="69706" t="1003"/>
          <a:stretch/>
        </p:blipFill>
        <p:spPr>
          <a:xfrm>
            <a:off x="2569100" y="90100"/>
            <a:ext cx="1961911" cy="44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6028000" y="1827550"/>
            <a:ext cx="23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Image (Background)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6028000" y="222775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FormWidget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853388" y="1938550"/>
            <a:ext cx="174600" cy="1782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5569300" y="1518350"/>
            <a:ext cx="284100" cy="219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5957550" y="1427350"/>
            <a:ext cx="15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STACK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5853400" y="2317350"/>
            <a:ext cx="174600" cy="178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Divider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6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Divider</a:t>
            </a:r>
            <a:endParaRPr/>
          </a:p>
        </p:txBody>
      </p:sp>
      <p:pic>
        <p:nvPicPr>
          <p:cNvPr id="1100" name="Google Shape;1100;p106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06"/>
          <p:cNvSpPr/>
          <p:nvPr/>
        </p:nvSpPr>
        <p:spPr>
          <a:xfrm>
            <a:off x="873575" y="2220675"/>
            <a:ext cx="2686200" cy="187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7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Divider</a:t>
            </a:r>
            <a:endParaRPr/>
          </a:p>
        </p:txBody>
      </p:sp>
      <p:pic>
        <p:nvPicPr>
          <p:cNvPr id="1107" name="Google Shape;1107;p107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7"/>
          <p:cNvSpPr/>
          <p:nvPr/>
        </p:nvSpPr>
        <p:spPr>
          <a:xfrm>
            <a:off x="873575" y="2220675"/>
            <a:ext cx="2686200" cy="187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7"/>
          <p:cNvSpPr txBox="1"/>
          <p:nvPr/>
        </p:nvSpPr>
        <p:spPr>
          <a:xfrm>
            <a:off x="3969300" y="1322400"/>
            <a:ext cx="5089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Divider(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height: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thickness: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indent: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endIndent: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3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8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Divider in ListView</a:t>
            </a:r>
            <a:endParaRPr/>
          </a:p>
        </p:txBody>
      </p:sp>
      <p:pic>
        <p:nvPicPr>
          <p:cNvPr id="1115" name="Google Shape;1115;p108"/>
          <p:cNvPicPr preferRelativeResize="0"/>
          <p:nvPr/>
        </p:nvPicPr>
        <p:blipFill rotWithShape="1">
          <a:blip r:embed="rId3">
            <a:alphaModFix/>
          </a:blip>
          <a:srcRect b="33505" l="13779" r="13546" t="27866"/>
          <a:stretch/>
        </p:blipFill>
        <p:spPr>
          <a:xfrm>
            <a:off x="231325" y="596000"/>
            <a:ext cx="3371850" cy="31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8"/>
          <p:cNvSpPr/>
          <p:nvPr/>
        </p:nvSpPr>
        <p:spPr>
          <a:xfrm>
            <a:off x="873575" y="2220675"/>
            <a:ext cx="2686200" cy="187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08"/>
          <p:cNvSpPr txBox="1"/>
          <p:nvPr/>
        </p:nvSpPr>
        <p:spPr>
          <a:xfrm>
            <a:off x="3978725" y="1527675"/>
            <a:ext cx="5089200" cy="3197700"/>
          </a:xfrm>
          <a:prstGeom prst="rect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ListView.separated(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itemCount: list.length,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itemBuilder: (context, index) {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ListTile(...);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separatorBuilder: (context, index) {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Divider();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AA0A6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9AA0A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9"/>
          <p:cNvSpPr txBox="1"/>
          <p:nvPr>
            <p:ph type="title"/>
          </p:nvPr>
        </p:nvSpPr>
        <p:spPr>
          <a:xfrm>
            <a:off x="3969300" y="555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Divider from Theme</a:t>
            </a:r>
            <a:endParaRPr/>
          </a:p>
        </p:txBody>
      </p:sp>
      <p:sp>
        <p:nvSpPr>
          <p:cNvPr id="1123" name="Google Shape;1123;p109"/>
          <p:cNvSpPr txBox="1"/>
          <p:nvPr/>
        </p:nvSpPr>
        <p:spPr>
          <a:xfrm>
            <a:off x="3900225" y="1311300"/>
            <a:ext cx="5367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MaterialApp(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theme: ThemeData(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dividerTheme: DividerThemeData(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space: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color: isLight ? Colors.light : Colors.dark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indent: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endIndent: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  home: Home(),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B1B8C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>
              <a:solidFill>
                <a:srgbClr val="B1B8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4" name="Google Shape;1124;p109"/>
          <p:cNvPicPr preferRelativeResize="0"/>
          <p:nvPr/>
        </p:nvPicPr>
        <p:blipFill rotWithShape="1">
          <a:blip r:embed="rId3">
            <a:alphaModFix/>
          </a:blip>
          <a:srcRect b="0" l="38180" r="4653" t="2581"/>
          <a:stretch/>
        </p:blipFill>
        <p:spPr>
          <a:xfrm>
            <a:off x="186875" y="1113200"/>
            <a:ext cx="3604976" cy="3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110"/>
          <p:cNvGrpSpPr/>
          <p:nvPr/>
        </p:nvGrpSpPr>
        <p:grpSpPr>
          <a:xfrm>
            <a:off x="2348650" y="665451"/>
            <a:ext cx="4023976" cy="1738000"/>
            <a:chOff x="2348650" y="665451"/>
            <a:chExt cx="4023976" cy="1738000"/>
          </a:xfrm>
        </p:grpSpPr>
        <p:pic>
          <p:nvPicPr>
            <p:cNvPr id="1130" name="Google Shape;1130;p110"/>
            <p:cNvPicPr preferRelativeResize="0"/>
            <p:nvPr/>
          </p:nvPicPr>
          <p:blipFill rotWithShape="1">
            <a:blip r:embed="rId3">
              <a:alphaModFix/>
            </a:blip>
            <a:srcRect b="32699" l="23340" r="31134" t="23166"/>
            <a:stretch/>
          </p:blipFill>
          <p:spPr>
            <a:xfrm>
              <a:off x="2348650" y="665451"/>
              <a:ext cx="4023976" cy="173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110"/>
            <p:cNvSpPr/>
            <p:nvPr/>
          </p:nvSpPr>
          <p:spPr>
            <a:xfrm>
              <a:off x="2716575" y="1307400"/>
              <a:ext cx="853200" cy="3210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0"/>
            <p:cNvSpPr/>
            <p:nvPr/>
          </p:nvSpPr>
          <p:spPr>
            <a:xfrm>
              <a:off x="3609075" y="1307400"/>
              <a:ext cx="908100" cy="321000"/>
            </a:xfrm>
            <a:prstGeom prst="rect">
              <a:avLst/>
            </a:prstGeom>
            <a:noFill/>
            <a:ln cap="flat" cmpd="sng" w="19050">
              <a:solidFill>
                <a:srgbClr val="31A8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110"/>
          <p:cNvSpPr txBox="1"/>
          <p:nvPr/>
        </p:nvSpPr>
        <p:spPr>
          <a:xfrm>
            <a:off x="344475" y="2606975"/>
            <a:ext cx="844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You can breakdown 80% UI down to Row, Column, Stack and the basic Atomic widgets but </a:t>
            </a:r>
            <a:r>
              <a:rPr b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Flutter provides much more flexibility and </a:t>
            </a:r>
            <a:r>
              <a:rPr b="1" i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variety</a:t>
            </a:r>
            <a:r>
              <a:rPr b="1" lang="en" sz="25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of single purpose widgets.</a:t>
            </a:r>
            <a:endParaRPr b="1" sz="3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1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2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pic>
        <p:nvPicPr>
          <p:cNvPr id="1144" name="Google Shape;1144;p112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3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pic>
        <p:nvPicPr>
          <p:cNvPr id="1150" name="Google Shape;1150;p113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3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4"/>
          <p:cNvSpPr txBox="1"/>
          <p:nvPr>
            <p:ph type="title"/>
          </p:nvPr>
        </p:nvSpPr>
        <p:spPr>
          <a:xfrm>
            <a:off x="3934075" y="246600"/>
            <a:ext cx="467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RichText</a:t>
            </a:r>
            <a:endParaRPr/>
          </a:p>
        </p:txBody>
      </p:sp>
      <p:sp>
        <p:nvSpPr>
          <p:cNvPr id="1157" name="Google Shape;1157;p114"/>
          <p:cNvSpPr txBox="1"/>
          <p:nvPr/>
        </p:nvSpPr>
        <p:spPr>
          <a:xfrm>
            <a:off x="3934075" y="963050"/>
            <a:ext cx="5089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RichText(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text: TextSpan(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children: &lt;TextSpan&gt;[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TextSpan(text: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'Don\'t have an account?'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TextSpan(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text: </a:t>
            </a:r>
            <a:r>
              <a:rPr lang="en" sz="10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'Register'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style: boldStyle,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recognizer: TapGestureRecognizer()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..onTap = ()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10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//Go to register screen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],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),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8086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8" name="Google Shape;1158;p114"/>
          <p:cNvPicPr preferRelativeResize="0"/>
          <p:nvPr/>
        </p:nvPicPr>
        <p:blipFill rotWithShape="1">
          <a:blip r:embed="rId3">
            <a:alphaModFix/>
          </a:blip>
          <a:srcRect b="0" l="1625" r="1625" t="0"/>
          <a:stretch/>
        </p:blipFill>
        <p:spPr>
          <a:xfrm>
            <a:off x="923000" y="246600"/>
            <a:ext cx="1979900" cy="4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14"/>
          <p:cNvSpPr/>
          <p:nvPr/>
        </p:nvSpPr>
        <p:spPr>
          <a:xfrm>
            <a:off x="1229550" y="3579300"/>
            <a:ext cx="1321200" cy="228000"/>
          </a:xfrm>
          <a:prstGeom prst="rect">
            <a:avLst/>
          </a:prstGeom>
          <a:noFill/>
          <a:ln cap="flat" cmpd="sng" w="19050">
            <a:solidFill>
              <a:srgbClr val="E94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